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61" r:id="rId2"/>
    <p:sldId id="289" r:id="rId3"/>
    <p:sldId id="290" r:id="rId4"/>
    <p:sldId id="265" r:id="rId5"/>
    <p:sldId id="266" r:id="rId6"/>
    <p:sldId id="274" r:id="rId7"/>
    <p:sldId id="275" r:id="rId8"/>
    <p:sldId id="269" r:id="rId9"/>
    <p:sldId id="279" r:id="rId10"/>
    <p:sldId id="288" r:id="rId11"/>
    <p:sldId id="272" r:id="rId12"/>
    <p:sldId id="286" r:id="rId13"/>
    <p:sldId id="270" r:id="rId14"/>
    <p:sldId id="276" r:id="rId15"/>
    <p:sldId id="281" r:id="rId16"/>
    <p:sldId id="257" r:id="rId17"/>
    <p:sldId id="282" r:id="rId18"/>
    <p:sldId id="287" r:id="rId19"/>
    <p:sldId id="284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5EBFB"/>
    <a:srgbClr val="636EFA"/>
    <a:srgbClr val="EF553B"/>
    <a:srgbClr val="FF0000"/>
    <a:srgbClr val="F06C6C"/>
    <a:srgbClr val="E85656"/>
    <a:srgbClr val="FFCFC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310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1680" y="4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830F0F-AA40-4E74-A087-3DA602DFEFBC}" type="datetimeFigureOut">
              <a:rPr lang="en-GB" smtClean="0"/>
              <a:t>30/10/2025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90551E-8B80-4BD9-B5B3-72A5C605F8D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43259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90551E-8B80-4BD9-B5B3-72A5C605F8D6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08711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82E4BF-9E99-74B2-DFB5-D9D0AE90AC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91BC5F-9D25-4922-2FCA-92954028E8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E51BAA-1171-D25B-2456-5531BD36C7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921408-370C-42A1-9529-8489B6817D4E}" type="datetimeFigureOut">
              <a:rPr lang="en-GB" smtClean="0"/>
              <a:t>30/10/2025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298CB6-2DA2-57A0-8A91-EAA08D19A9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CB350C-E1D0-8FB7-691C-64A14DAB0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E87FEA-5A41-425A-B55A-1A450007C0A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56342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953C2F-5876-9D54-C3F9-364B403109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149B83-6749-0ABF-96EF-29B5687163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50131D-9ACE-013A-F496-06882A1A83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921408-370C-42A1-9529-8489B6817D4E}" type="datetimeFigureOut">
              <a:rPr lang="en-GB" smtClean="0"/>
              <a:t>30/10/2025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CD93F1-E7F4-884E-E10F-C81B27E05D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A8B87E-8561-7CA0-B789-AA23B675A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E87FEA-5A41-425A-B55A-1A450007C0A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67915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2BA6C8D-7726-24C0-C2FB-1ECEC604FF7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6575E1E-EBCA-2654-FF70-8D16179480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C3AAB0-A5BC-8D08-AC79-9D49F73B1B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921408-370C-42A1-9529-8489B6817D4E}" type="datetimeFigureOut">
              <a:rPr lang="en-GB" smtClean="0"/>
              <a:t>30/10/2025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241852-1723-0A32-B40B-8F7CEB396B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F8D62A-B1B0-6F1C-B776-0D8025A9D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E87FEA-5A41-425A-B55A-1A450007C0A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62335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C0FEF3-E4FE-EA55-E70F-FF900EE09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DFDB9D-66EB-E291-B483-A0C764FE39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6739C6-4775-B838-04D9-F0CAC251DF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921408-370C-42A1-9529-8489B6817D4E}" type="datetimeFigureOut">
              <a:rPr lang="en-GB" smtClean="0"/>
              <a:t>30/10/2025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C3584C-48A2-0498-716A-3C7FF22E57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C2B898-0475-773A-C104-ADD7F2FEFD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E87FEA-5A41-425A-B55A-1A450007C0A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89111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809C2A-7CBB-7C9D-8650-5EE036F0C5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32B5B4-93B1-2587-4DE3-37728FBF35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54B7A6-7B6B-A92B-8476-E5576679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921408-370C-42A1-9529-8489B6817D4E}" type="datetimeFigureOut">
              <a:rPr lang="en-GB" smtClean="0"/>
              <a:t>30/10/2025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55E4C0-0D83-2746-4391-C6C0CA421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B7A0DF-E45B-943A-BA3E-6F09C11B5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E87FEA-5A41-425A-B55A-1A450007C0A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6734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2B50D2-1055-E007-1956-7AD8FE06F5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3AA26E-F7EB-8F73-9E07-F8FF6C1289B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FA82EB-1157-4D34-CD0D-97A29945EE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6A1CC3-9094-E3C4-3943-9126F2207E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921408-370C-42A1-9529-8489B6817D4E}" type="datetimeFigureOut">
              <a:rPr lang="en-GB" smtClean="0"/>
              <a:t>30/10/2025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EDE9C4-45E4-9805-FEEB-CB65E9CB8C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448E21-5999-55F4-D8B6-8E31FCCB8F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E87FEA-5A41-425A-B55A-1A450007C0A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41318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28591-1DCB-3036-4FA2-62230BD562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A97212-B7DD-D471-380E-CA3FAB27C3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3EA8E5-6090-B446-26EC-78B6541BD3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BEA3966-DD4E-4211-0C98-A63F970146E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E8C33D5-95BD-DD6B-2D85-B3B563DC170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D2A9D29-5662-C9A1-8A34-724641AB78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921408-370C-42A1-9529-8489B6817D4E}" type="datetimeFigureOut">
              <a:rPr lang="en-GB" smtClean="0"/>
              <a:t>30/10/2025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C245E3A-E375-FAD8-E384-62918FAD1A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3649848-FAAE-F28D-8959-86AC35FA7F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E87FEA-5A41-425A-B55A-1A450007C0A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22612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E74F66-91DD-2124-58F3-2FB6F549D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8E18F4E-8C86-A90C-8383-5A9E2FEC86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921408-370C-42A1-9529-8489B6817D4E}" type="datetimeFigureOut">
              <a:rPr lang="en-GB" smtClean="0"/>
              <a:t>30/10/2025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4BE22B-6073-1980-C003-4204F54D4E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764F61-E747-E2B0-6A28-914A40F58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E87FEA-5A41-425A-B55A-1A450007C0A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38991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B39C0A-3646-8260-774C-D6C63DF38B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921408-370C-42A1-9529-8489B6817D4E}" type="datetimeFigureOut">
              <a:rPr lang="en-GB" smtClean="0"/>
              <a:t>30/10/2025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9D3FFB9-1AE0-D54F-796B-567B1764E6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42E43A-E513-6C68-9D42-CFD88476E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E87FEA-5A41-425A-B55A-1A450007C0A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43067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3814B8-487D-5037-6A96-C0715A728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571401-AB4C-DE11-1810-011E3108FA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EA47DC-19C5-A1E1-3C91-DAF25E90F6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10F48A-E7FC-1057-50AE-706A848895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921408-370C-42A1-9529-8489B6817D4E}" type="datetimeFigureOut">
              <a:rPr lang="en-GB" smtClean="0"/>
              <a:t>30/10/2025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564414-1437-BC4B-18BD-381C9142E7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451369-FFB5-3523-5C64-09FA2DC683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E87FEA-5A41-425A-B55A-1A450007C0A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36457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5FC33E-524C-F56B-BF28-EDA08F1513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4B0A2D5-2BFC-1E22-2FC7-C748F7BD012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DD2490-7A34-CBCF-6BA3-253DD05AC5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DC22C8-195E-255B-CD95-175C4ECBF0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921408-370C-42A1-9529-8489B6817D4E}" type="datetimeFigureOut">
              <a:rPr lang="en-GB" smtClean="0"/>
              <a:t>30/10/2025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6EAD62-3DDC-BC8B-6051-D00E700600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0E87EE-A5DE-7A88-8BD8-178536ED6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E87FEA-5A41-425A-B55A-1A450007C0A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50447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1DBEA2D-A7BA-C430-AE2C-856A701F7C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A50A83-DF35-2061-9496-5FD7E028BB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E1E464-8E3D-3479-4860-3AA512C51B9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921408-370C-42A1-9529-8489B6817D4E}" type="datetimeFigureOut">
              <a:rPr lang="en-GB" smtClean="0"/>
              <a:t>30/10/2025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984248-72DE-C502-6D70-F5E13C5B5D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35D898-57C7-E877-9B58-B89DEAB16D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E87FEA-5A41-425A-B55A-1A450007C0A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21358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7F18441-DBF4-324D-8A65-104402B40D6D}"/>
              </a:ext>
            </a:extLst>
          </p:cNvPr>
          <p:cNvSpPr/>
          <p:nvPr/>
        </p:nvSpPr>
        <p:spPr>
          <a:xfrm>
            <a:off x="-169817" y="5708469"/>
            <a:ext cx="12514217" cy="1149531"/>
          </a:xfrm>
          <a:prstGeom prst="rect">
            <a:avLst/>
          </a:prstGeom>
          <a:solidFill>
            <a:srgbClr val="E5EBFB"/>
          </a:solid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0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A31CCB0-2E94-62E8-7F14-173ED0A4AE1E}"/>
              </a:ext>
            </a:extLst>
          </p:cNvPr>
          <p:cNvSpPr txBox="1">
            <a:spLocks/>
          </p:cNvSpPr>
          <p:nvPr/>
        </p:nvSpPr>
        <p:spPr>
          <a:xfrm>
            <a:off x="811531" y="1643083"/>
            <a:ext cx="10299700" cy="175355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GB" sz="5400" b="1" dirty="0">
                <a:latin typeface="Roboto Slab"/>
              </a:rPr>
              <a:t>Can AI tell you when your</a:t>
            </a:r>
          </a:p>
          <a:p>
            <a:pPr algn="l">
              <a:lnSpc>
                <a:spcPct val="100000"/>
              </a:lnSpc>
            </a:pPr>
            <a:r>
              <a:rPr lang="en-GB" sz="5400" b="1" dirty="0">
                <a:latin typeface="Roboto Slab"/>
              </a:rPr>
              <a:t>pet will die?</a:t>
            </a:r>
            <a:endParaRPr lang="en-GB" sz="6600" b="1" dirty="0">
              <a:latin typeface="Roboto Slab"/>
            </a:endParaRPr>
          </a:p>
        </p:txBody>
      </p:sp>
      <p:sp>
        <p:nvSpPr>
          <p:cNvPr id="45" name="Title 1">
            <a:extLst>
              <a:ext uri="{FF2B5EF4-FFF2-40B4-BE49-F238E27FC236}">
                <a16:creationId xmlns:a16="http://schemas.microsoft.com/office/drawing/2014/main" id="{0E257F9A-7360-457D-A209-1C73C52221EF}"/>
              </a:ext>
            </a:extLst>
          </p:cNvPr>
          <p:cNvSpPr txBox="1">
            <a:spLocks/>
          </p:cNvSpPr>
          <p:nvPr/>
        </p:nvSpPr>
        <p:spPr>
          <a:xfrm>
            <a:off x="811531" y="3688954"/>
            <a:ext cx="3479800" cy="8636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800" dirty="0">
                <a:latin typeface="Roboto Slab"/>
              </a:rPr>
              <a:t>Sean Farrell</a:t>
            </a:r>
            <a:endParaRPr lang="en-GB" sz="6600" dirty="0">
              <a:latin typeface="Roboto Slab"/>
            </a:endParaRPr>
          </a:p>
        </p:txBody>
      </p:sp>
      <p:pic>
        <p:nvPicPr>
          <p:cNvPr id="47" name="Picture 46" descr="Logo&#10;&#10;Description automatically generated">
            <a:extLst>
              <a:ext uri="{FF2B5EF4-FFF2-40B4-BE49-F238E27FC236}">
                <a16:creationId xmlns:a16="http://schemas.microsoft.com/office/drawing/2014/main" id="{24F37DBC-DDF3-A2DF-76AF-5EEB7B203D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2228" y="5987773"/>
            <a:ext cx="1567543" cy="67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3265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7F18441-DBF4-324D-8A65-104402B40D6D}"/>
              </a:ext>
            </a:extLst>
          </p:cNvPr>
          <p:cNvSpPr/>
          <p:nvPr/>
        </p:nvSpPr>
        <p:spPr>
          <a:xfrm>
            <a:off x="-169817" y="5708469"/>
            <a:ext cx="12514217" cy="1149531"/>
          </a:xfrm>
          <a:prstGeom prst="rect">
            <a:avLst/>
          </a:prstGeom>
          <a:solidFill>
            <a:srgbClr val="E5EBFB"/>
          </a:solidFill>
          <a:ln>
            <a:noFill/>
          </a:ln>
          <a:effectLst>
            <a:outerShdw blurRad="50800" dist="1397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0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A31CCB0-2E94-62E8-7F14-173ED0A4AE1E}"/>
              </a:ext>
            </a:extLst>
          </p:cNvPr>
          <p:cNvSpPr txBox="1">
            <a:spLocks/>
          </p:cNvSpPr>
          <p:nvPr/>
        </p:nvSpPr>
        <p:spPr>
          <a:xfrm>
            <a:off x="811531" y="1643083"/>
            <a:ext cx="10299700" cy="175355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GB" sz="5400" b="1" dirty="0">
                <a:latin typeface="Roboto Slab"/>
              </a:rPr>
              <a:t>Can AI tell you when your</a:t>
            </a:r>
          </a:p>
          <a:p>
            <a:pPr algn="l">
              <a:lnSpc>
                <a:spcPct val="100000"/>
              </a:lnSpc>
            </a:pPr>
            <a:r>
              <a:rPr lang="en-GB" sz="5400" b="1" dirty="0">
                <a:latin typeface="Roboto Slab"/>
              </a:rPr>
              <a:t>pet will die?</a:t>
            </a:r>
            <a:endParaRPr lang="en-GB" sz="6600" b="1" dirty="0">
              <a:latin typeface="Roboto Slab"/>
            </a:endParaRPr>
          </a:p>
        </p:txBody>
      </p:sp>
      <p:sp>
        <p:nvSpPr>
          <p:cNvPr id="45" name="Title 1">
            <a:extLst>
              <a:ext uri="{FF2B5EF4-FFF2-40B4-BE49-F238E27FC236}">
                <a16:creationId xmlns:a16="http://schemas.microsoft.com/office/drawing/2014/main" id="{0E257F9A-7360-457D-A209-1C73C52221EF}"/>
              </a:ext>
            </a:extLst>
          </p:cNvPr>
          <p:cNvSpPr txBox="1">
            <a:spLocks/>
          </p:cNvSpPr>
          <p:nvPr/>
        </p:nvSpPr>
        <p:spPr>
          <a:xfrm>
            <a:off x="811531" y="3688954"/>
            <a:ext cx="3479800" cy="8636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800" dirty="0">
                <a:latin typeface="Roboto Slab"/>
              </a:rPr>
              <a:t>Sean Farrell</a:t>
            </a:r>
            <a:endParaRPr lang="en-GB" sz="6600" dirty="0">
              <a:latin typeface="Roboto Slab"/>
            </a:endParaRPr>
          </a:p>
        </p:txBody>
      </p:sp>
      <p:pic>
        <p:nvPicPr>
          <p:cNvPr id="47" name="Picture 46" descr="Logo&#10;&#10;Description automatically generated">
            <a:extLst>
              <a:ext uri="{FF2B5EF4-FFF2-40B4-BE49-F238E27FC236}">
                <a16:creationId xmlns:a16="http://schemas.microsoft.com/office/drawing/2014/main" id="{24F37DBC-DDF3-A2DF-76AF-5EEB7B203D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2228" y="5987773"/>
            <a:ext cx="1567543" cy="676550"/>
          </a:xfrm>
          <a:prstGeom prst="rect">
            <a:avLst/>
          </a:prstGeom>
        </p:spPr>
      </p:pic>
      <p:pic>
        <p:nvPicPr>
          <p:cNvPr id="2064" name="Picture 16" descr="Cute Dog Png posted by Sarah Simpson">
            <a:extLst>
              <a:ext uri="{FF2B5EF4-FFF2-40B4-BE49-F238E27FC236}">
                <a16:creationId xmlns:a16="http://schemas.microsoft.com/office/drawing/2014/main" id="{1707B732-6665-F635-58AD-3414FA066F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4812" y="3392259"/>
            <a:ext cx="4645556" cy="2693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45640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Table&#10;&#10;Description automatically generated with medium confidence">
            <a:extLst>
              <a:ext uri="{FF2B5EF4-FFF2-40B4-BE49-F238E27FC236}">
                <a16:creationId xmlns:a16="http://schemas.microsoft.com/office/drawing/2014/main" id="{74645154-D25F-383F-FCC6-AB478B07EBF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537"/>
          <a:stretch/>
        </p:blipFill>
        <p:spPr>
          <a:xfrm>
            <a:off x="1560358" y="2839274"/>
            <a:ext cx="9071283" cy="2955338"/>
          </a:xfrm>
          <a:prstGeom prst="rect">
            <a:avLst/>
          </a:prstGeom>
        </p:spPr>
      </p:pic>
      <p:pic>
        <p:nvPicPr>
          <p:cNvPr id="11" name="Picture 10" descr="Table&#10;&#10;Description automatically generated with medium confidence">
            <a:extLst>
              <a:ext uri="{FF2B5EF4-FFF2-40B4-BE49-F238E27FC236}">
                <a16:creationId xmlns:a16="http://schemas.microsoft.com/office/drawing/2014/main" id="{DFD217F9-85FC-5D72-A729-218B579360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20" r="15770" b="73744"/>
          <a:stretch/>
        </p:blipFill>
        <p:spPr>
          <a:xfrm>
            <a:off x="3439978" y="554133"/>
            <a:ext cx="5312044" cy="119428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F52B347-C1A5-CB40-9D8B-E14753E5B3F3}"/>
              </a:ext>
            </a:extLst>
          </p:cNvPr>
          <p:cNvSpPr txBox="1"/>
          <p:nvPr/>
        </p:nvSpPr>
        <p:spPr>
          <a:xfrm>
            <a:off x="3456912" y="2076773"/>
            <a:ext cx="52781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~9 million Veterinary Consultation Records since 2014 </a:t>
            </a:r>
          </a:p>
          <a:p>
            <a:pPr algn="ctr"/>
            <a:r>
              <a:rPr lang="en-GB" dirty="0"/>
              <a:t>~1 million new records each year</a:t>
            </a:r>
          </a:p>
        </p:txBody>
      </p:sp>
    </p:spTree>
    <p:extLst>
      <p:ext uri="{BB962C8B-B14F-4D97-AF65-F5344CB8AC3E}">
        <p14:creationId xmlns:p14="http://schemas.microsoft.com/office/powerpoint/2010/main" val="3336726469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E94043BC-2099-2051-FBC9-6CAA907687B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38" r="708" b="53651"/>
          <a:stretch/>
        </p:blipFill>
        <p:spPr>
          <a:xfrm>
            <a:off x="474770" y="261257"/>
            <a:ext cx="11242460" cy="5902338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661C857-C299-7988-BF5B-10A4B6F96037}"/>
              </a:ext>
            </a:extLst>
          </p:cNvPr>
          <p:cNvCxnSpPr>
            <a:cxnSpLocks/>
          </p:cNvCxnSpPr>
          <p:nvPr/>
        </p:nvCxnSpPr>
        <p:spPr>
          <a:xfrm>
            <a:off x="6536015" y="6253721"/>
            <a:ext cx="0" cy="130986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7831560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D48AC14-C8ED-00C8-97E1-450EC0F16C07}"/>
              </a:ext>
            </a:extLst>
          </p:cNvPr>
          <p:cNvCxnSpPr>
            <a:cxnSpLocks/>
          </p:cNvCxnSpPr>
          <p:nvPr/>
        </p:nvCxnSpPr>
        <p:spPr>
          <a:xfrm>
            <a:off x="6536015" y="-823354"/>
            <a:ext cx="0" cy="130986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Google Shape;97;p15">
            <a:extLst>
              <a:ext uri="{FF2B5EF4-FFF2-40B4-BE49-F238E27FC236}">
                <a16:creationId xmlns:a16="http://schemas.microsoft.com/office/drawing/2014/main" id="{AC53F0FB-C1C7-E8A1-CDD8-D2C4283F8EB7}"/>
              </a:ext>
            </a:extLst>
          </p:cNvPr>
          <p:cNvSpPr txBox="1">
            <a:spLocks/>
          </p:cNvSpPr>
          <p:nvPr/>
        </p:nvSpPr>
        <p:spPr>
          <a:xfrm>
            <a:off x="245729" y="1134034"/>
            <a:ext cx="10283285" cy="24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en-GB" sz="5400" dirty="0">
                <a:solidFill>
                  <a:schemeClr val="tx1"/>
                </a:solidFill>
              </a:rPr>
              <a:t>Death Predictor \\ </a:t>
            </a:r>
            <a:r>
              <a:rPr lang="en-GB" sz="4400" b="0" dirty="0">
                <a:solidFill>
                  <a:schemeClr val="tx1"/>
                </a:solidFill>
              </a:rPr>
              <a:t>Results</a:t>
            </a:r>
            <a:r>
              <a:rPr lang="en-GB" b="0" dirty="0">
                <a:solidFill>
                  <a:schemeClr val="tx1"/>
                </a:solidFill>
              </a:rPr>
              <a:t> </a:t>
            </a:r>
            <a:r>
              <a:rPr lang="en-GB" sz="4400" b="0" dirty="0">
                <a:solidFill>
                  <a:schemeClr val="tx1"/>
                </a:solidFill>
              </a:rPr>
              <a:t> \\ Age</a:t>
            </a:r>
            <a:endParaRPr lang="en-GB" sz="4400" dirty="0">
              <a:solidFill>
                <a:schemeClr val="tx1"/>
              </a:solidFill>
            </a:endParaRPr>
          </a:p>
        </p:txBody>
      </p:sp>
      <p:sp>
        <p:nvSpPr>
          <p:cNvPr id="6" name="Google Shape;97;p15">
            <a:extLst>
              <a:ext uri="{FF2B5EF4-FFF2-40B4-BE49-F238E27FC236}">
                <a16:creationId xmlns:a16="http://schemas.microsoft.com/office/drawing/2014/main" id="{DB384463-6819-0555-A17A-5F79660F07B8}"/>
              </a:ext>
            </a:extLst>
          </p:cNvPr>
          <p:cNvSpPr txBox="1">
            <a:spLocks/>
          </p:cNvSpPr>
          <p:nvPr/>
        </p:nvSpPr>
        <p:spPr>
          <a:xfrm>
            <a:off x="3084323" y="5234873"/>
            <a:ext cx="1222546" cy="396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pPr algn="ctr"/>
            <a:r>
              <a:rPr lang="en-GB" sz="1400">
                <a:solidFill>
                  <a:schemeClr val="tx1"/>
                </a:solidFill>
              </a:rPr>
              <a:t>Age (years)</a:t>
            </a:r>
            <a:endParaRPr lang="en-US" sz="1400">
              <a:solidFill>
                <a:schemeClr val="tx1"/>
              </a:solidFill>
            </a:endParaRPr>
          </a:p>
        </p:txBody>
      </p:sp>
      <p:pic>
        <p:nvPicPr>
          <p:cNvPr id="8" name="Picture 8" descr="Chart, bar chart, histogram&#10;&#10;Description automatically generated">
            <a:extLst>
              <a:ext uri="{FF2B5EF4-FFF2-40B4-BE49-F238E27FC236}">
                <a16:creationId xmlns:a16="http://schemas.microsoft.com/office/drawing/2014/main" id="{3CF055DD-5338-E6EA-81D2-AB973C69F7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419" r="49496" b="3114"/>
          <a:stretch/>
        </p:blipFill>
        <p:spPr>
          <a:xfrm>
            <a:off x="1088904" y="1936400"/>
            <a:ext cx="5091397" cy="3334883"/>
          </a:xfrm>
          <a:prstGeom prst="rect">
            <a:avLst/>
          </a:prstGeom>
        </p:spPr>
      </p:pic>
      <p:sp>
        <p:nvSpPr>
          <p:cNvPr id="9" name="Google Shape;97;p15">
            <a:extLst>
              <a:ext uri="{FF2B5EF4-FFF2-40B4-BE49-F238E27FC236}">
                <a16:creationId xmlns:a16="http://schemas.microsoft.com/office/drawing/2014/main" id="{FF56CFB0-55C9-CC16-FA63-B835BC0E88F7}"/>
              </a:ext>
            </a:extLst>
          </p:cNvPr>
          <p:cNvSpPr txBox="1">
            <a:spLocks/>
          </p:cNvSpPr>
          <p:nvPr/>
        </p:nvSpPr>
        <p:spPr>
          <a:xfrm>
            <a:off x="-132366" y="3361864"/>
            <a:ext cx="1222546" cy="396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pPr algn="r"/>
            <a:r>
              <a:rPr lang="en-GB" sz="1400">
                <a:solidFill>
                  <a:schemeClr val="tx1"/>
                </a:solidFill>
              </a:rPr>
              <a:t>Number of Deaths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37B5262-FD12-C880-3897-44B335206237}"/>
              </a:ext>
            </a:extLst>
          </p:cNvPr>
          <p:cNvSpPr/>
          <p:nvPr/>
        </p:nvSpPr>
        <p:spPr>
          <a:xfrm>
            <a:off x="3699606" y="5829299"/>
            <a:ext cx="913423" cy="122116"/>
          </a:xfrm>
          <a:prstGeom prst="rect">
            <a:avLst/>
          </a:prstGeom>
          <a:solidFill>
            <a:srgbClr val="EF55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05A53A-B825-3DAA-F958-0556F69A39D3}"/>
              </a:ext>
            </a:extLst>
          </p:cNvPr>
          <p:cNvSpPr/>
          <p:nvPr/>
        </p:nvSpPr>
        <p:spPr>
          <a:xfrm>
            <a:off x="3699605" y="6058875"/>
            <a:ext cx="913423" cy="122116"/>
          </a:xfrm>
          <a:prstGeom prst="rect">
            <a:avLst/>
          </a:prstGeom>
          <a:solidFill>
            <a:srgbClr val="636E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Google Shape;97;p15">
            <a:extLst>
              <a:ext uri="{FF2B5EF4-FFF2-40B4-BE49-F238E27FC236}">
                <a16:creationId xmlns:a16="http://schemas.microsoft.com/office/drawing/2014/main" id="{372B2C55-5C22-9503-3064-127BD8A9C5B4}"/>
              </a:ext>
            </a:extLst>
          </p:cNvPr>
          <p:cNvSpPr txBox="1">
            <a:spLocks/>
          </p:cNvSpPr>
          <p:nvPr/>
        </p:nvSpPr>
        <p:spPr>
          <a:xfrm>
            <a:off x="2988902" y="5975132"/>
            <a:ext cx="670585" cy="3383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pPr algn="r"/>
            <a:r>
              <a:rPr lang="en-GB" sz="1400">
                <a:solidFill>
                  <a:schemeClr val="tx1"/>
                </a:solidFill>
              </a:rPr>
              <a:t>Cats</a:t>
            </a:r>
            <a:endParaRPr lang="en-US"/>
          </a:p>
        </p:txBody>
      </p:sp>
      <p:sp>
        <p:nvSpPr>
          <p:cNvPr id="17" name="Google Shape;97;p15">
            <a:extLst>
              <a:ext uri="{FF2B5EF4-FFF2-40B4-BE49-F238E27FC236}">
                <a16:creationId xmlns:a16="http://schemas.microsoft.com/office/drawing/2014/main" id="{E2275187-30F9-A594-9880-1C482843B9F4}"/>
              </a:ext>
            </a:extLst>
          </p:cNvPr>
          <p:cNvSpPr txBox="1">
            <a:spLocks/>
          </p:cNvSpPr>
          <p:nvPr/>
        </p:nvSpPr>
        <p:spPr>
          <a:xfrm>
            <a:off x="2988901" y="5740669"/>
            <a:ext cx="670585" cy="3383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pPr algn="r"/>
            <a:r>
              <a:rPr lang="en-GB" sz="1400">
                <a:solidFill>
                  <a:schemeClr val="tx1"/>
                </a:solidFill>
              </a:rPr>
              <a:t>Dogs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ACA5D49D-E156-D3AE-C606-86DC0B5CD7BC}"/>
              </a:ext>
            </a:extLst>
          </p:cNvPr>
          <p:cNvSpPr/>
          <p:nvPr/>
        </p:nvSpPr>
        <p:spPr>
          <a:xfrm>
            <a:off x="6536016" y="1604593"/>
            <a:ext cx="3993000" cy="867379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GB" sz="1600" b="1" i="0" dirty="0">
                <a:solidFill>
                  <a:srgbClr val="232323"/>
                </a:solidFill>
                <a:effectLst/>
              </a:rPr>
              <a:t>Puppy</a:t>
            </a:r>
            <a:r>
              <a:rPr lang="en-GB" sz="1600" b="0" i="0" dirty="0">
                <a:solidFill>
                  <a:srgbClr val="232323"/>
                </a:solidFill>
                <a:effectLst/>
              </a:rPr>
              <a:t> [SEP] Presented with high fever and cough, suspected pneumonia prescribed amoxicillin. </a:t>
            </a:r>
            <a:endParaRPr lang="en-GB" sz="1600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B2E29D50-F952-5CFF-93ED-A5ADE11D38C5}"/>
              </a:ext>
            </a:extLst>
          </p:cNvPr>
          <p:cNvSpPr/>
          <p:nvPr/>
        </p:nvSpPr>
        <p:spPr>
          <a:xfrm>
            <a:off x="6536016" y="2615596"/>
            <a:ext cx="3993000" cy="867379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1600" b="0" i="0" dirty="0">
              <a:solidFill>
                <a:srgbClr val="232323"/>
              </a:solidFill>
              <a:effectLst/>
            </a:endParaRPr>
          </a:p>
          <a:p>
            <a:r>
              <a:rPr lang="en-GB" sz="1600" b="1" dirty="0">
                <a:solidFill>
                  <a:srgbClr val="232323"/>
                </a:solidFill>
              </a:rPr>
              <a:t>Senior </a:t>
            </a:r>
            <a:r>
              <a:rPr lang="en-GB" sz="1600" b="0" i="0" dirty="0">
                <a:solidFill>
                  <a:srgbClr val="232323"/>
                </a:solidFill>
                <a:effectLst/>
              </a:rPr>
              <a:t>[SEP] Presented with high fever and cough, suspected pneumonia prescribed amoxicillin.</a:t>
            </a:r>
            <a:r>
              <a:rPr lang="en-GB" sz="1600" dirty="0">
                <a:solidFill>
                  <a:srgbClr val="232323"/>
                </a:solidFill>
              </a:rPr>
              <a:t> </a:t>
            </a:r>
            <a:endParaRPr lang="en-GB" sz="1600" dirty="0"/>
          </a:p>
          <a:p>
            <a:endParaRPr lang="en-GB" sz="1600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C3F6376C-FDA8-DBE3-F943-13AB9D63EF8C}"/>
              </a:ext>
            </a:extLst>
          </p:cNvPr>
          <p:cNvSpPr/>
          <p:nvPr/>
        </p:nvSpPr>
        <p:spPr>
          <a:xfrm>
            <a:off x="10674220" y="2613475"/>
            <a:ext cx="1211189" cy="867379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rgbClr val="232323"/>
                </a:solidFill>
              </a:rPr>
              <a:t>79</a:t>
            </a:r>
            <a:r>
              <a:rPr lang="en-GB" sz="1600" b="0" i="0" dirty="0">
                <a:solidFill>
                  <a:srgbClr val="232323"/>
                </a:solidFill>
                <a:effectLst/>
              </a:rPr>
              <a:t>.1 %</a:t>
            </a:r>
            <a:endParaRPr lang="en-GB" sz="1600" dirty="0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693D26C0-BAAA-C8DC-B5DB-04832CF81606}"/>
              </a:ext>
            </a:extLst>
          </p:cNvPr>
          <p:cNvSpPr/>
          <p:nvPr/>
        </p:nvSpPr>
        <p:spPr>
          <a:xfrm>
            <a:off x="10674219" y="1604592"/>
            <a:ext cx="1211189" cy="867379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b="0" i="0" dirty="0">
              <a:solidFill>
                <a:srgbClr val="232323"/>
              </a:solidFill>
              <a:effectLst/>
            </a:endParaRPr>
          </a:p>
          <a:p>
            <a:pPr algn="ctr"/>
            <a:r>
              <a:rPr lang="en-GB" sz="1600" dirty="0">
                <a:solidFill>
                  <a:srgbClr val="232323"/>
                </a:solidFill>
              </a:rPr>
              <a:t>19.1</a:t>
            </a:r>
            <a:r>
              <a:rPr lang="en-GB" sz="1600" b="0" i="0" dirty="0">
                <a:solidFill>
                  <a:srgbClr val="232323"/>
                </a:solidFill>
                <a:effectLst/>
              </a:rPr>
              <a:t>%</a:t>
            </a:r>
            <a:endParaRPr lang="en-GB" sz="1600" dirty="0"/>
          </a:p>
          <a:p>
            <a:pPr algn="ctr"/>
            <a:endParaRPr lang="en-GB" sz="1600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DC03A30F-3356-ACAF-B565-2773DD0B5433}"/>
              </a:ext>
            </a:extLst>
          </p:cNvPr>
          <p:cNvSpPr/>
          <p:nvPr/>
        </p:nvSpPr>
        <p:spPr>
          <a:xfrm>
            <a:off x="6536015" y="4091174"/>
            <a:ext cx="3993000" cy="867379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GB" sz="1600" b="1" i="0" dirty="0">
                <a:solidFill>
                  <a:srgbClr val="232323"/>
                </a:solidFill>
                <a:effectLst/>
              </a:rPr>
              <a:t>Puppy</a:t>
            </a:r>
            <a:r>
              <a:rPr lang="en-GB" sz="1600" b="0" i="0" dirty="0">
                <a:solidFill>
                  <a:srgbClr val="232323"/>
                </a:solidFill>
                <a:effectLst/>
              </a:rPr>
              <a:t> [SEP] Has not urinated for 2 days, suspected kidney failure</a:t>
            </a:r>
            <a:endParaRPr lang="en-GB" sz="1600" dirty="0">
              <a:cs typeface="Calibri"/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69E1AF8E-0B6A-436F-AA30-690CD69ACF04}"/>
              </a:ext>
            </a:extLst>
          </p:cNvPr>
          <p:cNvSpPr/>
          <p:nvPr/>
        </p:nvSpPr>
        <p:spPr>
          <a:xfrm>
            <a:off x="6536015" y="5102177"/>
            <a:ext cx="3993000" cy="867379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600" b="1" i="0" dirty="0">
                <a:solidFill>
                  <a:srgbClr val="232323"/>
                </a:solidFill>
                <a:effectLst/>
              </a:rPr>
              <a:t>Senior</a:t>
            </a:r>
            <a:r>
              <a:rPr lang="en-GB" sz="1600" b="0" i="0" dirty="0">
                <a:solidFill>
                  <a:srgbClr val="232323"/>
                </a:solidFill>
                <a:effectLst/>
              </a:rPr>
              <a:t> [SEP] Has not urinated for 2 days, suspected kidney failure</a:t>
            </a:r>
            <a:endParaRPr lang="en-GB" sz="1600" dirty="0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2AC34E32-109F-F789-DC63-B08D02801366}"/>
              </a:ext>
            </a:extLst>
          </p:cNvPr>
          <p:cNvSpPr/>
          <p:nvPr/>
        </p:nvSpPr>
        <p:spPr>
          <a:xfrm>
            <a:off x="10674219" y="5100056"/>
            <a:ext cx="1211189" cy="867379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rgbClr val="232323"/>
                </a:solidFill>
                <a:ea typeface="+mn-lt"/>
                <a:cs typeface="+mn-lt"/>
              </a:rPr>
              <a:t>97.3%</a:t>
            </a:r>
            <a:endParaRPr lang="en-GB" sz="1600" dirty="0">
              <a:ea typeface="+mn-lt"/>
              <a:cs typeface="+mn-lt"/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DBAF82A1-B23F-536A-E0DD-4BC8CDC0B3BC}"/>
              </a:ext>
            </a:extLst>
          </p:cNvPr>
          <p:cNvSpPr/>
          <p:nvPr/>
        </p:nvSpPr>
        <p:spPr>
          <a:xfrm>
            <a:off x="10674218" y="4091173"/>
            <a:ext cx="1211189" cy="867379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rgbClr val="232323"/>
                </a:solidFill>
                <a:ea typeface="+mn-lt"/>
                <a:cs typeface="+mn-lt"/>
              </a:rPr>
              <a:t>97.3</a:t>
            </a:r>
            <a:r>
              <a:rPr lang="en-GB" sz="1600" b="0" i="0" dirty="0">
                <a:solidFill>
                  <a:srgbClr val="232323"/>
                </a:solidFill>
                <a:effectLst/>
                <a:ea typeface="+mn-lt"/>
                <a:cs typeface="+mn-lt"/>
              </a:rPr>
              <a:t>%</a:t>
            </a:r>
            <a:endParaRPr lang="en-GB" sz="1600" dirty="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07812425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D48AC14-C8ED-00C8-97E1-450EC0F16C07}"/>
              </a:ext>
            </a:extLst>
          </p:cNvPr>
          <p:cNvCxnSpPr>
            <a:cxnSpLocks/>
          </p:cNvCxnSpPr>
          <p:nvPr/>
        </p:nvCxnSpPr>
        <p:spPr>
          <a:xfrm>
            <a:off x="5665173" y="-747154"/>
            <a:ext cx="0" cy="130986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Google Shape;97;p15">
            <a:extLst>
              <a:ext uri="{FF2B5EF4-FFF2-40B4-BE49-F238E27FC236}">
                <a16:creationId xmlns:a16="http://schemas.microsoft.com/office/drawing/2014/main" id="{AC53F0FB-C1C7-E8A1-CDD8-D2C4283F8EB7}"/>
              </a:ext>
            </a:extLst>
          </p:cNvPr>
          <p:cNvSpPr txBox="1">
            <a:spLocks/>
          </p:cNvSpPr>
          <p:nvPr/>
        </p:nvSpPr>
        <p:spPr>
          <a:xfrm>
            <a:off x="245728" y="1134034"/>
            <a:ext cx="10547458" cy="1300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en-GB" sz="4400" dirty="0">
                <a:solidFill>
                  <a:schemeClr val="tx1"/>
                </a:solidFill>
              </a:rPr>
              <a:t>Death Predictor \\ </a:t>
            </a:r>
            <a:r>
              <a:rPr lang="en-GB" sz="4000" b="0" dirty="0">
                <a:solidFill>
                  <a:schemeClr val="tx1"/>
                </a:solidFill>
              </a:rPr>
              <a:t>Results \\ Dog</a:t>
            </a:r>
            <a:r>
              <a:rPr lang="en-GB" sz="3600" b="0" dirty="0">
                <a:solidFill>
                  <a:schemeClr val="tx1"/>
                </a:solidFill>
              </a:rPr>
              <a:t> \\ Breeds</a:t>
            </a:r>
            <a:endParaRPr lang="en-GB" sz="3600" dirty="0">
              <a:solidFill>
                <a:schemeClr val="tx1"/>
              </a:solidFill>
            </a:endParaRPr>
          </a:p>
        </p:txBody>
      </p:sp>
      <p:pic>
        <p:nvPicPr>
          <p:cNvPr id="2" name="Picture 2" descr="Chart, bar chart, histogram&#10;&#10;Description automatically generated">
            <a:extLst>
              <a:ext uri="{FF2B5EF4-FFF2-40B4-BE49-F238E27FC236}">
                <a16:creationId xmlns:a16="http://schemas.microsoft.com/office/drawing/2014/main" id="{9363EDC1-8B8B-313F-81EB-F5986B54A1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72" t="7899" r="46241" b="13469"/>
          <a:stretch/>
        </p:blipFill>
        <p:spPr>
          <a:xfrm>
            <a:off x="558800" y="1804958"/>
            <a:ext cx="5855576" cy="3488437"/>
          </a:xfrm>
          <a:prstGeom prst="rect">
            <a:avLst/>
          </a:prstGeom>
        </p:spPr>
      </p:pic>
      <p:sp>
        <p:nvSpPr>
          <p:cNvPr id="3" name="Google Shape;97;p15">
            <a:extLst>
              <a:ext uri="{FF2B5EF4-FFF2-40B4-BE49-F238E27FC236}">
                <a16:creationId xmlns:a16="http://schemas.microsoft.com/office/drawing/2014/main" id="{EDF649B5-FF07-35D0-A024-D8BC320C12BE}"/>
              </a:ext>
            </a:extLst>
          </p:cNvPr>
          <p:cNvSpPr txBox="1">
            <a:spLocks/>
          </p:cNvSpPr>
          <p:nvPr/>
        </p:nvSpPr>
        <p:spPr>
          <a:xfrm rot="2421957">
            <a:off x="558800" y="5558994"/>
            <a:ext cx="1224280" cy="3383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pPr algn="r"/>
            <a:r>
              <a:rPr lang="en-GB" sz="1400" dirty="0">
                <a:solidFill>
                  <a:schemeClr val="tx1"/>
                </a:solidFill>
              </a:rPr>
              <a:t>Crossbreed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Google Shape;97;p15">
            <a:extLst>
              <a:ext uri="{FF2B5EF4-FFF2-40B4-BE49-F238E27FC236}">
                <a16:creationId xmlns:a16="http://schemas.microsoft.com/office/drawing/2014/main" id="{9C422817-408D-872C-65B3-9DAFF25DCEDA}"/>
              </a:ext>
            </a:extLst>
          </p:cNvPr>
          <p:cNvSpPr txBox="1">
            <a:spLocks/>
          </p:cNvSpPr>
          <p:nvPr/>
        </p:nvSpPr>
        <p:spPr>
          <a:xfrm rot="2421957">
            <a:off x="1164451" y="5558992"/>
            <a:ext cx="975051" cy="3383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pPr algn="r"/>
            <a:r>
              <a:rPr lang="en-GB" sz="1400" dirty="0">
                <a:solidFill>
                  <a:schemeClr val="tx1"/>
                </a:solidFill>
              </a:rPr>
              <a:t>Labrador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Google Shape;97;p15">
            <a:extLst>
              <a:ext uri="{FF2B5EF4-FFF2-40B4-BE49-F238E27FC236}">
                <a16:creationId xmlns:a16="http://schemas.microsoft.com/office/drawing/2014/main" id="{49D1530A-12E8-CA71-7066-55C359B46317}"/>
              </a:ext>
            </a:extLst>
          </p:cNvPr>
          <p:cNvSpPr txBox="1">
            <a:spLocks/>
          </p:cNvSpPr>
          <p:nvPr/>
        </p:nvSpPr>
        <p:spPr>
          <a:xfrm rot="2421957">
            <a:off x="1644727" y="5606779"/>
            <a:ext cx="1224280" cy="3383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pPr algn="r"/>
            <a:r>
              <a:rPr lang="en-GB" sz="1400" dirty="0">
                <a:solidFill>
                  <a:schemeClr val="tx1"/>
                </a:solidFill>
              </a:rPr>
              <a:t>Jack Russel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Google Shape;97;p15">
            <a:extLst>
              <a:ext uri="{FF2B5EF4-FFF2-40B4-BE49-F238E27FC236}">
                <a16:creationId xmlns:a16="http://schemas.microsoft.com/office/drawing/2014/main" id="{B6DB7016-AB5F-36C0-E4C7-C9424EAF13CB}"/>
              </a:ext>
            </a:extLst>
          </p:cNvPr>
          <p:cNvSpPr txBox="1">
            <a:spLocks/>
          </p:cNvSpPr>
          <p:nvPr/>
        </p:nvSpPr>
        <p:spPr>
          <a:xfrm rot="2421957">
            <a:off x="2101633" y="5803685"/>
            <a:ext cx="1989195" cy="3383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pPr algn="r"/>
            <a:r>
              <a:rPr lang="en-GB" sz="1400" dirty="0">
                <a:solidFill>
                  <a:schemeClr val="tx1"/>
                </a:solidFill>
              </a:rPr>
              <a:t>Staffordshire Terrier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Google Shape;97;p15">
            <a:extLst>
              <a:ext uri="{FF2B5EF4-FFF2-40B4-BE49-F238E27FC236}">
                <a16:creationId xmlns:a16="http://schemas.microsoft.com/office/drawing/2014/main" id="{D4E03EE0-065E-CDD9-24C7-46A43B793735}"/>
              </a:ext>
            </a:extLst>
          </p:cNvPr>
          <p:cNvSpPr txBox="1">
            <a:spLocks/>
          </p:cNvSpPr>
          <p:nvPr/>
        </p:nvSpPr>
        <p:spPr>
          <a:xfrm rot="2421957">
            <a:off x="2758232" y="5665086"/>
            <a:ext cx="1311978" cy="3383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pPr algn="r"/>
            <a:r>
              <a:rPr lang="en-GB" sz="1400" dirty="0">
                <a:solidFill>
                  <a:schemeClr val="tx1"/>
                </a:solidFill>
              </a:rPr>
              <a:t>Border Collie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Google Shape;97;p15">
            <a:extLst>
              <a:ext uri="{FF2B5EF4-FFF2-40B4-BE49-F238E27FC236}">
                <a16:creationId xmlns:a16="http://schemas.microsoft.com/office/drawing/2014/main" id="{EE0262F2-85D1-311C-2C58-900F97D06279}"/>
              </a:ext>
            </a:extLst>
          </p:cNvPr>
          <p:cNvSpPr txBox="1">
            <a:spLocks/>
          </p:cNvSpPr>
          <p:nvPr/>
        </p:nvSpPr>
        <p:spPr>
          <a:xfrm rot="2421957">
            <a:off x="3246652" y="5690716"/>
            <a:ext cx="1492785" cy="3383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pPr algn="r"/>
            <a:r>
              <a:rPr lang="en-GB" sz="1400" dirty="0">
                <a:solidFill>
                  <a:schemeClr val="tx1"/>
                </a:solidFill>
              </a:rPr>
              <a:t>Cocker Spaniel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Google Shape;97;p15">
            <a:extLst>
              <a:ext uri="{FF2B5EF4-FFF2-40B4-BE49-F238E27FC236}">
                <a16:creationId xmlns:a16="http://schemas.microsoft.com/office/drawing/2014/main" id="{535959C1-A91A-1153-8F86-25673483931B}"/>
              </a:ext>
            </a:extLst>
          </p:cNvPr>
          <p:cNvSpPr txBox="1">
            <a:spLocks/>
          </p:cNvSpPr>
          <p:nvPr/>
        </p:nvSpPr>
        <p:spPr>
          <a:xfrm rot="2421957">
            <a:off x="3802376" y="5733761"/>
            <a:ext cx="1616400" cy="3383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pPr algn="r"/>
            <a:r>
              <a:rPr lang="en-GB" sz="1400" dirty="0">
                <a:solidFill>
                  <a:schemeClr val="tx1"/>
                </a:solidFill>
              </a:rPr>
              <a:t>Springer Spaniel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Google Shape;97;p15">
            <a:extLst>
              <a:ext uri="{FF2B5EF4-FFF2-40B4-BE49-F238E27FC236}">
                <a16:creationId xmlns:a16="http://schemas.microsoft.com/office/drawing/2014/main" id="{4189553A-B53A-60FF-B90F-1C127EF10C31}"/>
              </a:ext>
            </a:extLst>
          </p:cNvPr>
          <p:cNvSpPr txBox="1">
            <a:spLocks/>
          </p:cNvSpPr>
          <p:nvPr/>
        </p:nvSpPr>
        <p:spPr>
          <a:xfrm rot="2421957">
            <a:off x="3908305" y="5803685"/>
            <a:ext cx="2621907" cy="3383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pPr algn="r"/>
            <a:r>
              <a:rPr lang="en-US" sz="1200" dirty="0">
                <a:solidFill>
                  <a:schemeClr val="tx1"/>
                </a:solidFill>
              </a:rPr>
              <a:t>West highland White Terrier</a:t>
            </a:r>
          </a:p>
        </p:txBody>
      </p:sp>
      <p:sp>
        <p:nvSpPr>
          <p:cNvPr id="14" name="Google Shape;97;p15">
            <a:extLst>
              <a:ext uri="{FF2B5EF4-FFF2-40B4-BE49-F238E27FC236}">
                <a16:creationId xmlns:a16="http://schemas.microsoft.com/office/drawing/2014/main" id="{5D31CDD2-6F1B-871E-2937-9EBF734E4584}"/>
              </a:ext>
            </a:extLst>
          </p:cNvPr>
          <p:cNvSpPr txBox="1">
            <a:spLocks/>
          </p:cNvSpPr>
          <p:nvPr/>
        </p:nvSpPr>
        <p:spPr>
          <a:xfrm rot="2421957">
            <a:off x="4677133" y="5666243"/>
            <a:ext cx="1885551" cy="3383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pPr algn="r"/>
            <a:r>
              <a:rPr lang="en-GB" sz="1400" dirty="0">
                <a:solidFill>
                  <a:schemeClr val="tx1"/>
                </a:solidFill>
              </a:rPr>
              <a:t>Yorkshire Terrier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Google Shape;97;p15">
            <a:extLst>
              <a:ext uri="{FF2B5EF4-FFF2-40B4-BE49-F238E27FC236}">
                <a16:creationId xmlns:a16="http://schemas.microsoft.com/office/drawing/2014/main" id="{7A450065-B193-1FFB-41E9-65F76EC2FF8B}"/>
              </a:ext>
            </a:extLst>
          </p:cNvPr>
          <p:cNvSpPr txBox="1">
            <a:spLocks/>
          </p:cNvSpPr>
          <p:nvPr/>
        </p:nvSpPr>
        <p:spPr>
          <a:xfrm rot="2421957">
            <a:off x="5252143" y="5687578"/>
            <a:ext cx="1908585" cy="3383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pPr algn="r"/>
            <a:r>
              <a:rPr lang="en-GB" sz="1400" dirty="0">
                <a:solidFill>
                  <a:schemeClr val="tx1"/>
                </a:solidFill>
              </a:rPr>
              <a:t>German Shepherd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Google Shape;97;p15">
            <a:extLst>
              <a:ext uri="{FF2B5EF4-FFF2-40B4-BE49-F238E27FC236}">
                <a16:creationId xmlns:a16="http://schemas.microsoft.com/office/drawing/2014/main" id="{B981D77C-7489-4AEC-B93E-39667E9D13DB}"/>
              </a:ext>
            </a:extLst>
          </p:cNvPr>
          <p:cNvSpPr txBox="1">
            <a:spLocks/>
          </p:cNvSpPr>
          <p:nvPr/>
        </p:nvSpPr>
        <p:spPr>
          <a:xfrm>
            <a:off x="-612140" y="2123440"/>
            <a:ext cx="1224280" cy="34264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pPr algn="r">
              <a:lnSpc>
                <a:spcPct val="150000"/>
              </a:lnSpc>
            </a:pPr>
            <a:r>
              <a:rPr lang="en-US" sz="1800" dirty="0">
                <a:solidFill>
                  <a:schemeClr val="tx1"/>
                </a:solidFill>
              </a:rPr>
              <a:t>1.6</a:t>
            </a:r>
          </a:p>
          <a:p>
            <a:pPr algn="r">
              <a:lnSpc>
                <a:spcPct val="150000"/>
              </a:lnSpc>
            </a:pPr>
            <a:r>
              <a:rPr lang="en-US" sz="1800" dirty="0">
                <a:solidFill>
                  <a:schemeClr val="tx1"/>
                </a:solidFill>
              </a:rPr>
              <a:t>1.4</a:t>
            </a:r>
          </a:p>
          <a:p>
            <a:pPr algn="r">
              <a:lnSpc>
                <a:spcPct val="150000"/>
              </a:lnSpc>
            </a:pPr>
            <a:r>
              <a:rPr lang="en-US" sz="1800" dirty="0">
                <a:solidFill>
                  <a:schemeClr val="tx1"/>
                </a:solidFill>
              </a:rPr>
              <a:t>1.2</a:t>
            </a:r>
          </a:p>
          <a:p>
            <a:pPr algn="r">
              <a:lnSpc>
                <a:spcPct val="150000"/>
              </a:lnSpc>
            </a:pPr>
            <a:r>
              <a:rPr lang="en-US" sz="1800" dirty="0">
                <a:solidFill>
                  <a:schemeClr val="tx1"/>
                </a:solidFill>
              </a:rPr>
              <a:t>1.0</a:t>
            </a:r>
          </a:p>
          <a:p>
            <a:pPr algn="r">
              <a:lnSpc>
                <a:spcPct val="150000"/>
              </a:lnSpc>
            </a:pPr>
            <a:r>
              <a:rPr lang="en-US" sz="1800" dirty="0">
                <a:solidFill>
                  <a:schemeClr val="tx1"/>
                </a:solidFill>
              </a:rPr>
              <a:t>0.8</a:t>
            </a:r>
          </a:p>
          <a:p>
            <a:pPr algn="r">
              <a:lnSpc>
                <a:spcPct val="150000"/>
              </a:lnSpc>
            </a:pPr>
            <a:r>
              <a:rPr lang="en-US" sz="1800" dirty="0">
                <a:solidFill>
                  <a:schemeClr val="tx1"/>
                </a:solidFill>
              </a:rPr>
              <a:t>0.6</a:t>
            </a:r>
          </a:p>
          <a:p>
            <a:pPr algn="r">
              <a:lnSpc>
                <a:spcPct val="150000"/>
              </a:lnSpc>
            </a:pPr>
            <a:r>
              <a:rPr lang="en-US" sz="1800" dirty="0">
                <a:solidFill>
                  <a:schemeClr val="tx1"/>
                </a:solidFill>
              </a:rPr>
              <a:t>0.4</a:t>
            </a:r>
          </a:p>
          <a:p>
            <a:pPr algn="r">
              <a:lnSpc>
                <a:spcPct val="150000"/>
              </a:lnSpc>
            </a:pPr>
            <a:r>
              <a:rPr lang="en-US" sz="1800" dirty="0">
                <a:solidFill>
                  <a:schemeClr val="tx1"/>
                </a:solidFill>
              </a:rPr>
              <a:t>0.2</a:t>
            </a:r>
          </a:p>
          <a:p>
            <a:pPr algn="r">
              <a:lnSpc>
                <a:spcPct val="150000"/>
              </a:lnSpc>
            </a:pPr>
            <a:r>
              <a:rPr lang="en-US" sz="1800" dirty="0">
                <a:solidFill>
                  <a:schemeClr val="tx1"/>
                </a:solidFill>
              </a:rPr>
              <a:t>0.0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A38498C-83FC-216D-4D19-457B580BF95F}"/>
              </a:ext>
            </a:extLst>
          </p:cNvPr>
          <p:cNvSpPr/>
          <p:nvPr/>
        </p:nvSpPr>
        <p:spPr>
          <a:xfrm>
            <a:off x="584795" y="3233148"/>
            <a:ext cx="478036" cy="2037796"/>
          </a:xfrm>
          <a:prstGeom prst="rect">
            <a:avLst/>
          </a:prstGeom>
          <a:solidFill>
            <a:srgbClr val="EF55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40924B5-385D-889D-B01B-57ADF9B032AA}"/>
              </a:ext>
            </a:extLst>
          </p:cNvPr>
          <p:cNvSpPr/>
          <p:nvPr/>
        </p:nvSpPr>
        <p:spPr>
          <a:xfrm>
            <a:off x="1120725" y="3284516"/>
            <a:ext cx="478036" cy="1986428"/>
          </a:xfrm>
          <a:prstGeom prst="rect">
            <a:avLst/>
          </a:prstGeom>
          <a:solidFill>
            <a:srgbClr val="EF55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1385809-D331-67B4-A5F9-E2A65AD2F1E8}"/>
              </a:ext>
            </a:extLst>
          </p:cNvPr>
          <p:cNvSpPr/>
          <p:nvPr/>
        </p:nvSpPr>
        <p:spPr>
          <a:xfrm>
            <a:off x="1665642" y="2462018"/>
            <a:ext cx="478036" cy="2808926"/>
          </a:xfrm>
          <a:prstGeom prst="rect">
            <a:avLst/>
          </a:prstGeom>
          <a:solidFill>
            <a:srgbClr val="EF55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F653D18-15C2-B852-3E89-1EF67C58C2A7}"/>
              </a:ext>
            </a:extLst>
          </p:cNvPr>
          <p:cNvSpPr/>
          <p:nvPr/>
        </p:nvSpPr>
        <p:spPr>
          <a:xfrm>
            <a:off x="2206652" y="1958784"/>
            <a:ext cx="478036" cy="3312160"/>
          </a:xfrm>
          <a:prstGeom prst="rect">
            <a:avLst/>
          </a:prstGeom>
          <a:solidFill>
            <a:srgbClr val="EF55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C0E053B-06D8-2592-B013-71B615A588E3}"/>
              </a:ext>
            </a:extLst>
          </p:cNvPr>
          <p:cNvSpPr/>
          <p:nvPr/>
        </p:nvSpPr>
        <p:spPr>
          <a:xfrm>
            <a:off x="2746764" y="2324544"/>
            <a:ext cx="478036" cy="2949519"/>
          </a:xfrm>
          <a:prstGeom prst="rect">
            <a:avLst/>
          </a:prstGeom>
          <a:solidFill>
            <a:srgbClr val="EF55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0E13F8A-78F0-ACBE-6C94-180E3CB2178F}"/>
              </a:ext>
            </a:extLst>
          </p:cNvPr>
          <p:cNvSpPr/>
          <p:nvPr/>
        </p:nvSpPr>
        <p:spPr>
          <a:xfrm>
            <a:off x="3284564" y="3823143"/>
            <a:ext cx="478036" cy="1446479"/>
          </a:xfrm>
          <a:prstGeom prst="rect">
            <a:avLst/>
          </a:prstGeom>
          <a:solidFill>
            <a:srgbClr val="EF55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45456A6-D157-DBB9-F5CB-BE1DB44DBC89}"/>
              </a:ext>
            </a:extLst>
          </p:cNvPr>
          <p:cNvSpPr/>
          <p:nvPr/>
        </p:nvSpPr>
        <p:spPr>
          <a:xfrm>
            <a:off x="3831099" y="2964624"/>
            <a:ext cx="478036" cy="2306559"/>
          </a:xfrm>
          <a:prstGeom prst="rect">
            <a:avLst/>
          </a:prstGeom>
          <a:solidFill>
            <a:srgbClr val="EF55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02A3F2D-0CCD-924A-9EF1-1D3F6CC28BCD}"/>
              </a:ext>
            </a:extLst>
          </p:cNvPr>
          <p:cNvSpPr/>
          <p:nvPr/>
        </p:nvSpPr>
        <p:spPr>
          <a:xfrm>
            <a:off x="4367748" y="2796984"/>
            <a:ext cx="478036" cy="2479075"/>
          </a:xfrm>
          <a:prstGeom prst="rect">
            <a:avLst/>
          </a:prstGeom>
          <a:solidFill>
            <a:srgbClr val="EF55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17937CA-9F24-09B2-332F-B1208AFA0133}"/>
              </a:ext>
            </a:extLst>
          </p:cNvPr>
          <p:cNvSpPr/>
          <p:nvPr/>
        </p:nvSpPr>
        <p:spPr>
          <a:xfrm>
            <a:off x="4904397" y="2680145"/>
            <a:ext cx="478036" cy="2598696"/>
          </a:xfrm>
          <a:prstGeom prst="rect">
            <a:avLst/>
          </a:prstGeom>
          <a:solidFill>
            <a:srgbClr val="EF55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175AF0C-B74A-AEA1-D115-266DD84718AD}"/>
              </a:ext>
            </a:extLst>
          </p:cNvPr>
          <p:cNvSpPr/>
          <p:nvPr/>
        </p:nvSpPr>
        <p:spPr>
          <a:xfrm>
            <a:off x="5455583" y="2506315"/>
            <a:ext cx="478036" cy="2772526"/>
          </a:xfrm>
          <a:prstGeom prst="rect">
            <a:avLst/>
          </a:prstGeom>
          <a:solidFill>
            <a:srgbClr val="EF55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CE25C353-F8FF-4E44-F88B-F3FF8C18277B}"/>
              </a:ext>
            </a:extLst>
          </p:cNvPr>
          <p:cNvSpPr/>
          <p:nvPr/>
        </p:nvSpPr>
        <p:spPr>
          <a:xfrm>
            <a:off x="6494584" y="2943627"/>
            <a:ext cx="3993000" cy="867379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GB" sz="1400" b="1" i="0" dirty="0">
                <a:solidFill>
                  <a:srgbClr val="232323"/>
                </a:solidFill>
                <a:effectLst/>
              </a:rPr>
              <a:t>Jack Russel</a:t>
            </a:r>
            <a:r>
              <a:rPr lang="en-GB" sz="1400" b="0" i="0" dirty="0">
                <a:solidFill>
                  <a:srgbClr val="232323"/>
                </a:solidFill>
                <a:effectLst/>
              </a:rPr>
              <a:t> [SEP] Presented with high fever and cough, suspected pneumonia prescribed amoxicillin.</a:t>
            </a:r>
            <a:r>
              <a:rPr lang="en-GB" sz="1400" dirty="0">
                <a:solidFill>
                  <a:srgbClr val="232323"/>
                </a:solidFill>
              </a:rPr>
              <a:t> </a:t>
            </a:r>
            <a:endParaRPr lang="en-GB" sz="1400" dirty="0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C6E1566F-431F-F1F2-9CC7-48AC10A2C7E3}"/>
              </a:ext>
            </a:extLst>
          </p:cNvPr>
          <p:cNvSpPr/>
          <p:nvPr/>
        </p:nvSpPr>
        <p:spPr>
          <a:xfrm>
            <a:off x="6494584" y="3954630"/>
            <a:ext cx="3993000" cy="867379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1400" b="0" i="0" dirty="0">
              <a:solidFill>
                <a:srgbClr val="232323"/>
              </a:solidFill>
              <a:effectLst/>
            </a:endParaRPr>
          </a:p>
          <a:p>
            <a:r>
              <a:rPr lang="en-GB" sz="1400" b="1" dirty="0">
                <a:solidFill>
                  <a:srgbClr val="232323"/>
                </a:solidFill>
              </a:rPr>
              <a:t>French Bulldog</a:t>
            </a:r>
            <a:r>
              <a:rPr lang="en-GB" sz="1400" b="1" i="0" dirty="0">
                <a:solidFill>
                  <a:srgbClr val="232323"/>
                </a:solidFill>
                <a:effectLst/>
              </a:rPr>
              <a:t> </a:t>
            </a:r>
            <a:r>
              <a:rPr lang="en-GB" sz="1400" b="0" i="0" dirty="0">
                <a:solidFill>
                  <a:srgbClr val="232323"/>
                </a:solidFill>
                <a:effectLst/>
              </a:rPr>
              <a:t>[SEP] Presented with high fever and cough, suspected pneumonia prescribed amoxicillin.</a:t>
            </a:r>
            <a:r>
              <a:rPr lang="en-GB" sz="1400" dirty="0">
                <a:solidFill>
                  <a:srgbClr val="232323"/>
                </a:solidFill>
              </a:rPr>
              <a:t> </a:t>
            </a:r>
            <a:endParaRPr lang="en-GB" sz="1400" dirty="0"/>
          </a:p>
          <a:p>
            <a:endParaRPr lang="en-GB" sz="1400" dirty="0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86E8B4D5-9392-E0C5-14BE-F640FFFF997A}"/>
              </a:ext>
            </a:extLst>
          </p:cNvPr>
          <p:cNvSpPr/>
          <p:nvPr/>
        </p:nvSpPr>
        <p:spPr>
          <a:xfrm>
            <a:off x="10632788" y="3952509"/>
            <a:ext cx="1211189" cy="867379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dirty="0">
                <a:solidFill>
                  <a:srgbClr val="232323"/>
                </a:solidFill>
              </a:rPr>
              <a:t>62</a:t>
            </a:r>
            <a:r>
              <a:rPr lang="en-GB" sz="1400" b="1" i="0" dirty="0">
                <a:solidFill>
                  <a:srgbClr val="232323"/>
                </a:solidFill>
                <a:effectLst/>
              </a:rPr>
              <a:t>.1 %</a:t>
            </a:r>
            <a:endParaRPr lang="en-GB" sz="1400" b="1" dirty="0"/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30A9A810-4753-D80D-6F8C-BBEB7BAADFA6}"/>
              </a:ext>
            </a:extLst>
          </p:cNvPr>
          <p:cNvSpPr/>
          <p:nvPr/>
        </p:nvSpPr>
        <p:spPr>
          <a:xfrm>
            <a:off x="10632787" y="2943626"/>
            <a:ext cx="1211189" cy="867379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 b="1" i="0" dirty="0">
              <a:solidFill>
                <a:srgbClr val="232323"/>
              </a:solidFill>
              <a:effectLst/>
            </a:endParaRPr>
          </a:p>
          <a:p>
            <a:pPr algn="ctr"/>
            <a:r>
              <a:rPr lang="en-GB" sz="1400" b="1" dirty="0">
                <a:solidFill>
                  <a:srgbClr val="232323"/>
                </a:solidFill>
              </a:rPr>
              <a:t>9.1</a:t>
            </a:r>
            <a:r>
              <a:rPr lang="en-GB" sz="1400" b="1" i="0" dirty="0">
                <a:solidFill>
                  <a:srgbClr val="232323"/>
                </a:solidFill>
                <a:effectLst/>
              </a:rPr>
              <a:t>%</a:t>
            </a:r>
          </a:p>
          <a:p>
            <a:pPr algn="ctr"/>
            <a:endParaRPr lang="en-GB" sz="1400" b="1" dirty="0"/>
          </a:p>
        </p:txBody>
      </p:sp>
      <p:pic>
        <p:nvPicPr>
          <p:cNvPr id="2050" name="Picture 2" descr="French Bulldog: Temperament, Lifespan, Grooming, Training | Petplan">
            <a:extLst>
              <a:ext uri="{FF2B5EF4-FFF2-40B4-BE49-F238E27FC236}">
                <a16:creationId xmlns:a16="http://schemas.microsoft.com/office/drawing/2014/main" id="{EAABBB75-2484-CCB5-38E7-3D30DB96AA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085"/>
          <a:stretch/>
        </p:blipFill>
        <p:spPr bwMode="auto">
          <a:xfrm>
            <a:off x="11071275" y="4665827"/>
            <a:ext cx="1211189" cy="2336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8766416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D48AC14-C8ED-00C8-97E1-450EC0F16C07}"/>
              </a:ext>
            </a:extLst>
          </p:cNvPr>
          <p:cNvCxnSpPr>
            <a:cxnSpLocks/>
          </p:cNvCxnSpPr>
          <p:nvPr/>
        </p:nvCxnSpPr>
        <p:spPr>
          <a:xfrm>
            <a:off x="5665173" y="-747154"/>
            <a:ext cx="0" cy="130986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Google Shape;97;p15">
            <a:extLst>
              <a:ext uri="{FF2B5EF4-FFF2-40B4-BE49-F238E27FC236}">
                <a16:creationId xmlns:a16="http://schemas.microsoft.com/office/drawing/2014/main" id="{AC53F0FB-C1C7-E8A1-CDD8-D2C4283F8EB7}"/>
              </a:ext>
            </a:extLst>
          </p:cNvPr>
          <p:cNvSpPr txBox="1">
            <a:spLocks/>
          </p:cNvSpPr>
          <p:nvPr/>
        </p:nvSpPr>
        <p:spPr>
          <a:xfrm>
            <a:off x="245729" y="1134034"/>
            <a:ext cx="8819277" cy="187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en-GB" sz="4400" dirty="0">
                <a:solidFill>
                  <a:schemeClr val="tx1"/>
                </a:solidFill>
              </a:rPr>
              <a:t>Death Predictor \\ </a:t>
            </a:r>
            <a:r>
              <a:rPr lang="en-GB" sz="3600" b="0" dirty="0">
                <a:solidFill>
                  <a:schemeClr val="tx1"/>
                </a:solidFill>
              </a:rPr>
              <a:t>Results</a:t>
            </a:r>
            <a:r>
              <a:rPr lang="en-GB" b="0" dirty="0">
                <a:solidFill>
                  <a:schemeClr val="tx1"/>
                </a:solidFill>
              </a:rPr>
              <a:t> </a:t>
            </a:r>
            <a:r>
              <a:rPr lang="en-GB" sz="3600" b="0" dirty="0">
                <a:solidFill>
                  <a:schemeClr val="tx1"/>
                </a:solidFill>
              </a:rPr>
              <a:t> \\ Species</a:t>
            </a:r>
            <a:endParaRPr lang="en-GB" sz="3600" dirty="0">
              <a:solidFill>
                <a:schemeClr val="tx1"/>
              </a:solidFill>
            </a:endParaRPr>
          </a:p>
        </p:txBody>
      </p:sp>
      <p:sp>
        <p:nvSpPr>
          <p:cNvPr id="6" name="Google Shape;97;p15">
            <a:extLst>
              <a:ext uri="{FF2B5EF4-FFF2-40B4-BE49-F238E27FC236}">
                <a16:creationId xmlns:a16="http://schemas.microsoft.com/office/drawing/2014/main" id="{DB384463-6819-0555-A17A-5F79660F07B8}"/>
              </a:ext>
            </a:extLst>
          </p:cNvPr>
          <p:cNvSpPr txBox="1">
            <a:spLocks/>
          </p:cNvSpPr>
          <p:nvPr/>
        </p:nvSpPr>
        <p:spPr>
          <a:xfrm>
            <a:off x="3088332" y="5263149"/>
            <a:ext cx="1222546" cy="396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pPr algn="ctr"/>
            <a:r>
              <a:rPr lang="en-GB" sz="1400" dirty="0">
                <a:solidFill>
                  <a:schemeClr val="tx1"/>
                </a:solidFill>
              </a:rPr>
              <a:t>Age (years)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9" name="Google Shape;97;p15">
            <a:extLst>
              <a:ext uri="{FF2B5EF4-FFF2-40B4-BE49-F238E27FC236}">
                <a16:creationId xmlns:a16="http://schemas.microsoft.com/office/drawing/2014/main" id="{FF56CFB0-55C9-CC16-FA63-B835BC0E88F7}"/>
              </a:ext>
            </a:extLst>
          </p:cNvPr>
          <p:cNvSpPr txBox="1">
            <a:spLocks/>
          </p:cNvSpPr>
          <p:nvPr/>
        </p:nvSpPr>
        <p:spPr>
          <a:xfrm>
            <a:off x="120055" y="3472571"/>
            <a:ext cx="1222546" cy="351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pPr algn="r"/>
            <a:r>
              <a:rPr lang="en-GB" sz="1800" dirty="0">
                <a:solidFill>
                  <a:schemeClr val="tx1"/>
                </a:solidFill>
              </a:rPr>
              <a:t>% of Deaths</a:t>
            </a:r>
            <a:endParaRPr lang="en-US" sz="5400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37B5262-FD12-C880-3897-44B335206237}"/>
              </a:ext>
            </a:extLst>
          </p:cNvPr>
          <p:cNvSpPr/>
          <p:nvPr/>
        </p:nvSpPr>
        <p:spPr>
          <a:xfrm>
            <a:off x="3699606" y="5829299"/>
            <a:ext cx="913423" cy="122116"/>
          </a:xfrm>
          <a:prstGeom prst="rect">
            <a:avLst/>
          </a:prstGeom>
          <a:solidFill>
            <a:srgbClr val="EF55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05A53A-B825-3DAA-F958-0556F69A39D3}"/>
              </a:ext>
            </a:extLst>
          </p:cNvPr>
          <p:cNvSpPr/>
          <p:nvPr/>
        </p:nvSpPr>
        <p:spPr>
          <a:xfrm>
            <a:off x="3699605" y="6058875"/>
            <a:ext cx="913423" cy="122116"/>
          </a:xfrm>
          <a:prstGeom prst="rect">
            <a:avLst/>
          </a:prstGeom>
          <a:solidFill>
            <a:srgbClr val="636E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Google Shape;97;p15">
            <a:extLst>
              <a:ext uri="{FF2B5EF4-FFF2-40B4-BE49-F238E27FC236}">
                <a16:creationId xmlns:a16="http://schemas.microsoft.com/office/drawing/2014/main" id="{372B2C55-5C22-9503-3064-127BD8A9C5B4}"/>
              </a:ext>
            </a:extLst>
          </p:cNvPr>
          <p:cNvSpPr txBox="1">
            <a:spLocks/>
          </p:cNvSpPr>
          <p:nvPr/>
        </p:nvSpPr>
        <p:spPr>
          <a:xfrm>
            <a:off x="2988902" y="5975132"/>
            <a:ext cx="670585" cy="3383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pPr algn="r"/>
            <a:r>
              <a:rPr lang="en-GB" sz="1400">
                <a:solidFill>
                  <a:schemeClr val="tx1"/>
                </a:solidFill>
              </a:rPr>
              <a:t>Cats</a:t>
            </a:r>
            <a:endParaRPr lang="en-US"/>
          </a:p>
        </p:txBody>
      </p:sp>
      <p:sp>
        <p:nvSpPr>
          <p:cNvPr id="17" name="Google Shape;97;p15">
            <a:extLst>
              <a:ext uri="{FF2B5EF4-FFF2-40B4-BE49-F238E27FC236}">
                <a16:creationId xmlns:a16="http://schemas.microsoft.com/office/drawing/2014/main" id="{E2275187-30F9-A594-9880-1C482843B9F4}"/>
              </a:ext>
            </a:extLst>
          </p:cNvPr>
          <p:cNvSpPr txBox="1">
            <a:spLocks/>
          </p:cNvSpPr>
          <p:nvPr/>
        </p:nvSpPr>
        <p:spPr>
          <a:xfrm>
            <a:off x="2988901" y="5740669"/>
            <a:ext cx="670585" cy="3383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pPr algn="r"/>
            <a:r>
              <a:rPr lang="en-GB" sz="1400" dirty="0">
                <a:solidFill>
                  <a:schemeClr val="tx1"/>
                </a:solidFill>
              </a:rPr>
              <a:t>Dogs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4" name="Picture 13" descr="Chart, bar chart&#10;&#10;Description automatically generated">
            <a:extLst>
              <a:ext uri="{FF2B5EF4-FFF2-40B4-BE49-F238E27FC236}">
                <a16:creationId xmlns:a16="http://schemas.microsoft.com/office/drawing/2014/main" id="{821D1E71-36FB-A5E3-869E-8EFCED80AA2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07" t="11359" r="15730" b="7940"/>
          <a:stretch/>
        </p:blipFill>
        <p:spPr>
          <a:xfrm>
            <a:off x="1589700" y="2065134"/>
            <a:ext cx="4410686" cy="3166491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1E3A45E-EDB2-3FD3-8EFB-EDC1AFFE0446}"/>
              </a:ext>
            </a:extLst>
          </p:cNvPr>
          <p:cNvSpPr/>
          <p:nvPr/>
        </p:nvSpPr>
        <p:spPr>
          <a:xfrm>
            <a:off x="1759046" y="3761153"/>
            <a:ext cx="1756314" cy="1415367"/>
          </a:xfrm>
          <a:prstGeom prst="rect">
            <a:avLst/>
          </a:prstGeom>
          <a:solidFill>
            <a:srgbClr val="EF55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B275DE9-5C5C-A162-F082-D27A70D5AE95}"/>
              </a:ext>
            </a:extLst>
          </p:cNvPr>
          <p:cNvSpPr/>
          <p:nvPr/>
        </p:nvSpPr>
        <p:spPr>
          <a:xfrm>
            <a:off x="2484120" y="5176520"/>
            <a:ext cx="2590800" cy="1074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E70465A5-8121-26A7-BAC5-2956A2FDA830}"/>
              </a:ext>
            </a:extLst>
          </p:cNvPr>
          <p:cNvSpPr/>
          <p:nvPr/>
        </p:nvSpPr>
        <p:spPr>
          <a:xfrm>
            <a:off x="6494584" y="2943627"/>
            <a:ext cx="3993000" cy="867379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GB" sz="1600" b="1" dirty="0">
                <a:solidFill>
                  <a:srgbClr val="232323"/>
                </a:solidFill>
              </a:rPr>
              <a:t>Domestic Short Hair</a:t>
            </a:r>
            <a:r>
              <a:rPr lang="en-GB" sz="1600" b="1" i="0" dirty="0">
                <a:solidFill>
                  <a:srgbClr val="232323"/>
                </a:solidFill>
                <a:effectLst/>
              </a:rPr>
              <a:t> </a:t>
            </a:r>
            <a:r>
              <a:rPr lang="en-GB" sz="1600" b="0" i="0" dirty="0">
                <a:solidFill>
                  <a:srgbClr val="232323"/>
                </a:solidFill>
                <a:effectLst/>
              </a:rPr>
              <a:t>[SEP] Diagnosed with </a:t>
            </a:r>
            <a:r>
              <a:rPr lang="en-GB" sz="1600" b="1" i="0" dirty="0">
                <a:solidFill>
                  <a:srgbClr val="272626"/>
                </a:solidFill>
                <a:effectLst/>
                <a:latin typeface="Museo Slab 700"/>
              </a:rPr>
              <a:t>Feline Leukaemia Virus </a:t>
            </a:r>
            <a:r>
              <a:rPr lang="en-GB" sz="1600" b="0" i="0" dirty="0">
                <a:solidFill>
                  <a:srgbClr val="232323"/>
                </a:solidFill>
                <a:effectLst/>
              </a:rPr>
              <a:t>.</a:t>
            </a:r>
            <a:r>
              <a:rPr lang="en-GB" sz="1600" dirty="0">
                <a:solidFill>
                  <a:srgbClr val="232323"/>
                </a:solidFill>
              </a:rPr>
              <a:t> 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23C1896-B880-2BEC-B6C9-ED2D9DF2723C}"/>
              </a:ext>
            </a:extLst>
          </p:cNvPr>
          <p:cNvSpPr/>
          <p:nvPr/>
        </p:nvSpPr>
        <p:spPr>
          <a:xfrm>
            <a:off x="6494584" y="3954630"/>
            <a:ext cx="3993000" cy="867379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600" b="1" dirty="0">
                <a:solidFill>
                  <a:srgbClr val="232323"/>
                </a:solidFill>
              </a:rPr>
              <a:t>Terrier </a:t>
            </a:r>
            <a:r>
              <a:rPr lang="en-GB" sz="1600" b="0" i="0" dirty="0">
                <a:solidFill>
                  <a:srgbClr val="232323"/>
                </a:solidFill>
                <a:effectLst/>
              </a:rPr>
              <a:t>[SEP] Diagnosed with </a:t>
            </a:r>
            <a:r>
              <a:rPr lang="en-GB" sz="1600" b="1" i="0" dirty="0">
                <a:solidFill>
                  <a:srgbClr val="272626"/>
                </a:solidFill>
                <a:effectLst/>
                <a:latin typeface="Museo Slab 700"/>
              </a:rPr>
              <a:t>Feline Leukaemia Virus </a:t>
            </a:r>
            <a:r>
              <a:rPr lang="en-GB" sz="1600" b="0" i="0" dirty="0">
                <a:solidFill>
                  <a:srgbClr val="232323"/>
                </a:solidFill>
                <a:effectLst/>
              </a:rPr>
              <a:t>.</a:t>
            </a:r>
            <a:r>
              <a:rPr lang="en-GB" sz="1600" dirty="0">
                <a:solidFill>
                  <a:srgbClr val="232323"/>
                </a:solidFill>
              </a:rPr>
              <a:t> 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69A95C73-3470-7AEC-482B-24D0D93ADB46}"/>
              </a:ext>
            </a:extLst>
          </p:cNvPr>
          <p:cNvSpPr/>
          <p:nvPr/>
        </p:nvSpPr>
        <p:spPr>
          <a:xfrm>
            <a:off x="10632788" y="3952509"/>
            <a:ext cx="1211189" cy="867379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>
                <a:solidFill>
                  <a:srgbClr val="232323"/>
                </a:solidFill>
              </a:rPr>
              <a:t>9</a:t>
            </a:r>
            <a:r>
              <a:rPr lang="en-GB" sz="1600" b="1" i="0" dirty="0">
                <a:solidFill>
                  <a:srgbClr val="232323"/>
                </a:solidFill>
                <a:effectLst/>
              </a:rPr>
              <a:t>.1 %</a:t>
            </a:r>
            <a:endParaRPr lang="en-GB" sz="1600" b="1" dirty="0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B62248D3-C96F-805D-AF27-834851C13EF3}"/>
              </a:ext>
            </a:extLst>
          </p:cNvPr>
          <p:cNvSpPr/>
          <p:nvPr/>
        </p:nvSpPr>
        <p:spPr>
          <a:xfrm>
            <a:off x="10632787" y="2943626"/>
            <a:ext cx="1211189" cy="867379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b="1" i="0" dirty="0">
              <a:solidFill>
                <a:srgbClr val="232323"/>
              </a:solidFill>
              <a:effectLst/>
            </a:endParaRPr>
          </a:p>
          <a:p>
            <a:pPr algn="ctr"/>
            <a:r>
              <a:rPr lang="en-GB" sz="1600" b="1" dirty="0">
                <a:solidFill>
                  <a:srgbClr val="232323"/>
                </a:solidFill>
              </a:rPr>
              <a:t>97.2</a:t>
            </a:r>
            <a:r>
              <a:rPr lang="en-GB" sz="1600" b="1" i="0" dirty="0">
                <a:solidFill>
                  <a:srgbClr val="232323"/>
                </a:solidFill>
                <a:effectLst/>
              </a:rPr>
              <a:t>%</a:t>
            </a:r>
          </a:p>
          <a:p>
            <a:pPr algn="ctr"/>
            <a:endParaRPr lang="en-GB" sz="1600" b="1" dirty="0"/>
          </a:p>
        </p:txBody>
      </p:sp>
      <p:sp>
        <p:nvSpPr>
          <p:cNvPr id="4" name="Google Shape;97;p15">
            <a:extLst>
              <a:ext uri="{FF2B5EF4-FFF2-40B4-BE49-F238E27FC236}">
                <a16:creationId xmlns:a16="http://schemas.microsoft.com/office/drawing/2014/main" id="{2DDE5768-31AD-56FB-D57D-72840FE7E95E}"/>
              </a:ext>
            </a:extLst>
          </p:cNvPr>
          <p:cNvSpPr txBox="1">
            <a:spLocks/>
          </p:cNvSpPr>
          <p:nvPr/>
        </p:nvSpPr>
        <p:spPr>
          <a:xfrm>
            <a:off x="1159328" y="2041322"/>
            <a:ext cx="430371" cy="3420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pPr algn="r">
              <a:lnSpc>
                <a:spcPct val="150000"/>
              </a:lnSpc>
            </a:pPr>
            <a:r>
              <a:rPr lang="en-US" sz="2000" dirty="0">
                <a:solidFill>
                  <a:schemeClr val="tx1"/>
                </a:solidFill>
              </a:rPr>
              <a:t>2</a:t>
            </a:r>
          </a:p>
          <a:p>
            <a:pPr algn="r">
              <a:lnSpc>
                <a:spcPct val="150000"/>
              </a:lnSpc>
            </a:pPr>
            <a:endParaRPr lang="en-US" sz="2000" dirty="0">
              <a:solidFill>
                <a:schemeClr val="tx1"/>
              </a:solidFill>
            </a:endParaRPr>
          </a:p>
          <a:p>
            <a:pPr algn="r">
              <a:lnSpc>
                <a:spcPct val="150000"/>
              </a:lnSpc>
            </a:pPr>
            <a:endParaRPr lang="en-US" sz="2000" dirty="0">
              <a:solidFill>
                <a:schemeClr val="tx1"/>
              </a:solidFill>
            </a:endParaRPr>
          </a:p>
          <a:p>
            <a:pPr algn="r">
              <a:lnSpc>
                <a:spcPct val="150000"/>
              </a:lnSpc>
            </a:pPr>
            <a:endParaRPr lang="en-US" sz="2000" dirty="0">
              <a:solidFill>
                <a:schemeClr val="tx1"/>
              </a:solidFill>
            </a:endParaRPr>
          </a:p>
          <a:p>
            <a:pPr algn="r">
              <a:lnSpc>
                <a:spcPct val="150000"/>
              </a:lnSpc>
            </a:pPr>
            <a:endParaRPr lang="en-US" sz="2000" dirty="0">
              <a:solidFill>
                <a:schemeClr val="tx1"/>
              </a:solidFill>
            </a:endParaRPr>
          </a:p>
          <a:p>
            <a:pPr algn="r">
              <a:lnSpc>
                <a:spcPct val="150000"/>
              </a:lnSpc>
            </a:pPr>
            <a:endParaRPr lang="en-US" sz="2000" dirty="0">
              <a:solidFill>
                <a:schemeClr val="tx1"/>
              </a:solidFill>
            </a:endParaRPr>
          </a:p>
          <a:p>
            <a:pPr algn="r">
              <a:lnSpc>
                <a:spcPct val="150000"/>
              </a:lnSpc>
            </a:pPr>
            <a:endParaRPr lang="en-US" sz="2000" dirty="0">
              <a:solidFill>
                <a:schemeClr val="tx1"/>
              </a:solidFill>
            </a:endParaRPr>
          </a:p>
          <a:p>
            <a:pPr algn="r">
              <a:lnSpc>
                <a:spcPct val="150000"/>
              </a:lnSpc>
            </a:pPr>
            <a:r>
              <a:rPr lang="en-US" sz="2000" dirty="0">
                <a:solidFill>
                  <a:schemeClr val="tx1"/>
                </a:solidFill>
              </a:rPr>
              <a:t> 0</a:t>
            </a:r>
          </a:p>
        </p:txBody>
      </p:sp>
    </p:spTree>
    <p:extLst>
      <p:ext uri="{BB962C8B-B14F-4D97-AF65-F5344CB8AC3E}">
        <p14:creationId xmlns:p14="http://schemas.microsoft.com/office/powerpoint/2010/main" val="3596826061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 descr="Diagram&#10;&#10;Description automatically generated">
            <a:extLst>
              <a:ext uri="{FF2B5EF4-FFF2-40B4-BE49-F238E27FC236}">
                <a16:creationId xmlns:a16="http://schemas.microsoft.com/office/drawing/2014/main" id="{9A6D1EA5-4A00-4287-616E-BC0E91F587C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197"/>
          <a:stretch/>
        </p:blipFill>
        <p:spPr>
          <a:xfrm>
            <a:off x="362533" y="475994"/>
            <a:ext cx="11466927" cy="4273301"/>
          </a:xfrm>
          <a:prstGeom prst="rect">
            <a:avLst/>
          </a:prstGeom>
        </p:spPr>
      </p:pic>
      <p:pic>
        <p:nvPicPr>
          <p:cNvPr id="37" name="Picture 36" descr="Diagram&#10;&#10;Description automatically generated">
            <a:extLst>
              <a:ext uri="{FF2B5EF4-FFF2-40B4-BE49-F238E27FC236}">
                <a16:creationId xmlns:a16="http://schemas.microsoft.com/office/drawing/2014/main" id="{43588EDA-5150-5BFD-051C-5B54AA51857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13" t="77275" r="16229" b="3661"/>
          <a:stretch/>
        </p:blipFill>
        <p:spPr>
          <a:xfrm>
            <a:off x="2245461" y="5074610"/>
            <a:ext cx="7701073" cy="1150531"/>
          </a:xfrm>
          <a:prstGeom prst="rect">
            <a:avLst/>
          </a:prstGeom>
        </p:spPr>
      </p:pic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4497400-DB59-A57F-CB3D-52552991EAC7}"/>
              </a:ext>
            </a:extLst>
          </p:cNvPr>
          <p:cNvCxnSpPr>
            <a:cxnSpLocks/>
          </p:cNvCxnSpPr>
          <p:nvPr/>
        </p:nvCxnSpPr>
        <p:spPr>
          <a:xfrm flipH="1">
            <a:off x="5665173" y="6163595"/>
            <a:ext cx="0" cy="104609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2B35FA7A-CA5F-DDF6-67F2-9E7EC78F8511}"/>
              </a:ext>
            </a:extLst>
          </p:cNvPr>
          <p:cNvSpPr/>
          <p:nvPr/>
        </p:nvSpPr>
        <p:spPr>
          <a:xfrm>
            <a:off x="5610225" y="3546475"/>
            <a:ext cx="2092325" cy="835025"/>
          </a:xfrm>
          <a:prstGeom prst="rect">
            <a:avLst/>
          </a:prstGeom>
          <a:solidFill>
            <a:srgbClr val="E5EBFB"/>
          </a:solidFill>
          <a:ln>
            <a:solidFill>
              <a:srgbClr val="E5EB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  <a:latin typeface="Roboto Slab"/>
              </a:rPr>
              <a:t>1 Month</a:t>
            </a:r>
          </a:p>
          <a:p>
            <a:pPr algn="ctr"/>
            <a:r>
              <a:rPr lang="en-GB" sz="1400" dirty="0">
                <a:solidFill>
                  <a:schemeClr val="tx1"/>
                </a:solidFill>
                <a:latin typeface="Roboto Slab"/>
              </a:rPr>
              <a:t>2 to 6 Months</a:t>
            </a:r>
          </a:p>
          <a:p>
            <a:pPr algn="ctr"/>
            <a:r>
              <a:rPr lang="en-GB" sz="1400" dirty="0">
                <a:solidFill>
                  <a:schemeClr val="tx1"/>
                </a:solidFill>
                <a:latin typeface="Roboto Slab"/>
              </a:rPr>
              <a:t>&gt; 6 Months</a:t>
            </a:r>
          </a:p>
        </p:txBody>
      </p:sp>
      <p:pic>
        <p:nvPicPr>
          <p:cNvPr id="4" name="Picture 3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EAFE91E0-8F57-AC9D-B301-BB064726865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631" t="47997" r="40690" b="47332"/>
          <a:stretch/>
        </p:blipFill>
        <p:spPr>
          <a:xfrm>
            <a:off x="5588793" y="3512344"/>
            <a:ext cx="2142779" cy="897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335157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D48AC14-C8ED-00C8-97E1-450EC0F16C07}"/>
              </a:ext>
            </a:extLst>
          </p:cNvPr>
          <p:cNvCxnSpPr>
            <a:cxnSpLocks/>
          </p:cNvCxnSpPr>
          <p:nvPr/>
        </p:nvCxnSpPr>
        <p:spPr>
          <a:xfrm>
            <a:off x="5665173" y="-747154"/>
            <a:ext cx="0" cy="130986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Google Shape;97;p15">
            <a:extLst>
              <a:ext uri="{FF2B5EF4-FFF2-40B4-BE49-F238E27FC236}">
                <a16:creationId xmlns:a16="http://schemas.microsoft.com/office/drawing/2014/main" id="{AC53F0FB-C1C7-E8A1-CDD8-D2C4283F8EB7}"/>
              </a:ext>
            </a:extLst>
          </p:cNvPr>
          <p:cNvSpPr txBox="1">
            <a:spLocks/>
          </p:cNvSpPr>
          <p:nvPr/>
        </p:nvSpPr>
        <p:spPr>
          <a:xfrm>
            <a:off x="188579" y="1140722"/>
            <a:ext cx="9669200" cy="187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en-GB" sz="4400" dirty="0">
                <a:solidFill>
                  <a:schemeClr val="tx1"/>
                </a:solidFill>
              </a:rPr>
              <a:t>Death Predictor \\ </a:t>
            </a:r>
            <a:r>
              <a:rPr lang="en-GB" sz="3600" b="0" dirty="0">
                <a:solidFill>
                  <a:schemeClr val="tx1"/>
                </a:solidFill>
              </a:rPr>
              <a:t>Results</a:t>
            </a:r>
            <a:r>
              <a:rPr lang="en-GB" b="0" dirty="0">
                <a:solidFill>
                  <a:schemeClr val="tx1"/>
                </a:solidFill>
              </a:rPr>
              <a:t> </a:t>
            </a:r>
            <a:r>
              <a:rPr lang="en-GB" sz="3600" b="0" dirty="0">
                <a:solidFill>
                  <a:schemeClr val="tx1"/>
                </a:solidFill>
              </a:rPr>
              <a:t> \\ Time Left</a:t>
            </a:r>
            <a:endParaRPr lang="en-GB" sz="3600" dirty="0">
              <a:solidFill>
                <a:schemeClr val="tx1"/>
              </a:solidFill>
            </a:endParaRPr>
          </a:p>
        </p:txBody>
      </p:sp>
      <p:sp>
        <p:nvSpPr>
          <p:cNvPr id="16" name="Google Shape;97;p15">
            <a:extLst>
              <a:ext uri="{FF2B5EF4-FFF2-40B4-BE49-F238E27FC236}">
                <a16:creationId xmlns:a16="http://schemas.microsoft.com/office/drawing/2014/main" id="{B981D77C-7489-4AEC-B93E-39667E9D13DB}"/>
              </a:ext>
            </a:extLst>
          </p:cNvPr>
          <p:cNvSpPr txBox="1">
            <a:spLocks/>
          </p:cNvSpPr>
          <p:nvPr/>
        </p:nvSpPr>
        <p:spPr>
          <a:xfrm>
            <a:off x="-414580" y="1863654"/>
            <a:ext cx="1596458" cy="37598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pPr algn="r">
              <a:lnSpc>
                <a:spcPct val="150000"/>
              </a:lnSpc>
            </a:pPr>
            <a:r>
              <a:rPr lang="en-US" sz="2000" dirty="0">
                <a:solidFill>
                  <a:schemeClr val="tx1"/>
                </a:solidFill>
              </a:rPr>
              <a:t>35</a:t>
            </a:r>
          </a:p>
          <a:p>
            <a:pPr algn="r">
              <a:lnSpc>
                <a:spcPct val="150000"/>
              </a:lnSpc>
            </a:pPr>
            <a:r>
              <a:rPr lang="en-US" sz="2000" dirty="0">
                <a:solidFill>
                  <a:schemeClr val="tx1"/>
                </a:solidFill>
              </a:rPr>
              <a:t>30</a:t>
            </a:r>
          </a:p>
          <a:p>
            <a:pPr algn="r">
              <a:lnSpc>
                <a:spcPct val="150000"/>
              </a:lnSpc>
            </a:pPr>
            <a:r>
              <a:rPr lang="en-US" sz="2000" dirty="0">
                <a:solidFill>
                  <a:schemeClr val="tx1"/>
                </a:solidFill>
              </a:rPr>
              <a:t>25</a:t>
            </a:r>
          </a:p>
          <a:p>
            <a:pPr algn="r">
              <a:lnSpc>
                <a:spcPct val="150000"/>
              </a:lnSpc>
            </a:pPr>
            <a:r>
              <a:rPr lang="en-US" sz="2000" dirty="0">
                <a:solidFill>
                  <a:schemeClr val="tx1"/>
                </a:solidFill>
              </a:rPr>
              <a:t>20</a:t>
            </a:r>
          </a:p>
          <a:p>
            <a:pPr algn="r">
              <a:lnSpc>
                <a:spcPct val="150000"/>
              </a:lnSpc>
            </a:pPr>
            <a:r>
              <a:rPr lang="en-US" sz="2000" dirty="0">
                <a:solidFill>
                  <a:schemeClr val="tx1"/>
                </a:solidFill>
              </a:rPr>
              <a:t>15</a:t>
            </a:r>
          </a:p>
          <a:p>
            <a:pPr algn="r">
              <a:lnSpc>
                <a:spcPct val="150000"/>
              </a:lnSpc>
            </a:pPr>
            <a:r>
              <a:rPr lang="en-US" sz="2000" dirty="0">
                <a:solidFill>
                  <a:schemeClr val="tx1"/>
                </a:solidFill>
              </a:rPr>
              <a:t>10</a:t>
            </a:r>
          </a:p>
          <a:p>
            <a:pPr algn="r">
              <a:lnSpc>
                <a:spcPct val="150000"/>
              </a:lnSpc>
            </a:pPr>
            <a:r>
              <a:rPr lang="en-US" sz="2000" dirty="0">
                <a:solidFill>
                  <a:schemeClr val="tx1"/>
                </a:solidFill>
              </a:rPr>
              <a:t>5</a:t>
            </a:r>
          </a:p>
          <a:p>
            <a:pPr algn="r">
              <a:lnSpc>
                <a:spcPct val="150000"/>
              </a:lnSpc>
            </a:pPr>
            <a:r>
              <a:rPr lang="en-US" sz="2000" dirty="0">
                <a:solidFill>
                  <a:schemeClr val="tx1"/>
                </a:solidFill>
              </a:rPr>
              <a:t>0</a:t>
            </a:r>
          </a:p>
        </p:txBody>
      </p:sp>
      <p:pic>
        <p:nvPicPr>
          <p:cNvPr id="28" name="Picture 27" descr="Chart, bar chart&#10;&#10;Description automatically generated">
            <a:extLst>
              <a:ext uri="{FF2B5EF4-FFF2-40B4-BE49-F238E27FC236}">
                <a16:creationId xmlns:a16="http://schemas.microsoft.com/office/drawing/2014/main" id="{8E9570E3-3233-2BC9-51A5-4838996FD62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28" t="12427" r="26041" b="9260"/>
          <a:stretch/>
        </p:blipFill>
        <p:spPr>
          <a:xfrm>
            <a:off x="1181878" y="1790037"/>
            <a:ext cx="5212702" cy="3626621"/>
          </a:xfrm>
          <a:prstGeom prst="rect">
            <a:avLst/>
          </a:prstGeom>
        </p:spPr>
      </p:pic>
      <p:sp>
        <p:nvSpPr>
          <p:cNvPr id="30" name="Google Shape;97;p15">
            <a:extLst>
              <a:ext uri="{FF2B5EF4-FFF2-40B4-BE49-F238E27FC236}">
                <a16:creationId xmlns:a16="http://schemas.microsoft.com/office/drawing/2014/main" id="{8FE0AE24-B0E5-15C0-335B-BE45851CC690}"/>
              </a:ext>
            </a:extLst>
          </p:cNvPr>
          <p:cNvSpPr txBox="1">
            <a:spLocks/>
          </p:cNvSpPr>
          <p:nvPr/>
        </p:nvSpPr>
        <p:spPr>
          <a:xfrm>
            <a:off x="1241155" y="2523623"/>
            <a:ext cx="1596458" cy="37598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pPr algn="ctr"/>
            <a:r>
              <a:rPr lang="en-US" sz="2000" dirty="0">
                <a:solidFill>
                  <a:schemeClr val="tx1"/>
                </a:solidFill>
              </a:rPr>
              <a:t>Less than 1 Month</a:t>
            </a:r>
          </a:p>
        </p:txBody>
      </p:sp>
      <p:sp>
        <p:nvSpPr>
          <p:cNvPr id="34" name="Google Shape;97;p15">
            <a:extLst>
              <a:ext uri="{FF2B5EF4-FFF2-40B4-BE49-F238E27FC236}">
                <a16:creationId xmlns:a16="http://schemas.microsoft.com/office/drawing/2014/main" id="{0E6F4DF6-7F1C-5D1C-3378-01BDF1976BE9}"/>
              </a:ext>
            </a:extLst>
          </p:cNvPr>
          <p:cNvSpPr txBox="1">
            <a:spLocks/>
          </p:cNvSpPr>
          <p:nvPr/>
        </p:nvSpPr>
        <p:spPr>
          <a:xfrm>
            <a:off x="2896890" y="2523623"/>
            <a:ext cx="1596458" cy="37598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pPr algn="ctr"/>
            <a:r>
              <a:rPr lang="en-US" sz="2000" dirty="0">
                <a:solidFill>
                  <a:schemeClr val="tx1"/>
                </a:solidFill>
              </a:rPr>
              <a:t>2 to 6 Months</a:t>
            </a:r>
          </a:p>
        </p:txBody>
      </p:sp>
      <p:sp>
        <p:nvSpPr>
          <p:cNvPr id="35" name="Google Shape;97;p15">
            <a:extLst>
              <a:ext uri="{FF2B5EF4-FFF2-40B4-BE49-F238E27FC236}">
                <a16:creationId xmlns:a16="http://schemas.microsoft.com/office/drawing/2014/main" id="{DDC95042-3F6C-51DB-8A17-B77B0F59B1CF}"/>
              </a:ext>
            </a:extLst>
          </p:cNvPr>
          <p:cNvSpPr txBox="1">
            <a:spLocks/>
          </p:cNvSpPr>
          <p:nvPr/>
        </p:nvSpPr>
        <p:spPr>
          <a:xfrm>
            <a:off x="4493348" y="2523622"/>
            <a:ext cx="1596458" cy="37598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pPr algn="ctr"/>
            <a:r>
              <a:rPr lang="en-US" sz="2000" dirty="0">
                <a:solidFill>
                  <a:schemeClr val="tx1"/>
                </a:solidFill>
              </a:rPr>
              <a:t>&gt;6 Months</a:t>
            </a:r>
          </a:p>
          <a:p>
            <a:pPr algn="ctr"/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FC6B9E7E-B3BA-0B17-D92F-E4056681504D}"/>
              </a:ext>
            </a:extLst>
          </p:cNvPr>
          <p:cNvSpPr/>
          <p:nvPr/>
        </p:nvSpPr>
        <p:spPr>
          <a:xfrm>
            <a:off x="6494584" y="2943627"/>
            <a:ext cx="3993000" cy="867379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en-GB" sz="1400" b="0" i="0" dirty="0">
              <a:solidFill>
                <a:srgbClr val="232323"/>
              </a:solidFill>
              <a:effectLst/>
            </a:endParaRPr>
          </a:p>
          <a:p>
            <a:r>
              <a:rPr lang="en-GB" sz="1400" dirty="0">
                <a:solidFill>
                  <a:srgbClr val="232323"/>
                </a:solidFill>
              </a:rPr>
              <a:t>Beagle</a:t>
            </a:r>
            <a:r>
              <a:rPr lang="en-GB" sz="1400" b="0" i="0" dirty="0">
                <a:solidFill>
                  <a:srgbClr val="232323"/>
                </a:solidFill>
                <a:effectLst/>
              </a:rPr>
              <a:t> [SEP] </a:t>
            </a:r>
            <a:r>
              <a:rPr lang="en-GB" sz="1400" b="1" dirty="0">
                <a:solidFill>
                  <a:srgbClr val="232323"/>
                </a:solidFill>
              </a:rPr>
              <a:t>Senior </a:t>
            </a:r>
            <a:r>
              <a:rPr lang="en-GB" sz="1400" b="0" i="0" dirty="0">
                <a:solidFill>
                  <a:srgbClr val="232323"/>
                </a:solidFill>
                <a:effectLst/>
              </a:rPr>
              <a:t>[SEP] Presented with high fever and cough, suspected pneumonia prescribed amoxicillin.</a:t>
            </a:r>
            <a:r>
              <a:rPr lang="en-GB" sz="1400" dirty="0">
                <a:solidFill>
                  <a:srgbClr val="232323"/>
                </a:solidFill>
              </a:rPr>
              <a:t> </a:t>
            </a:r>
            <a:endParaRPr lang="en-GB" sz="1400" dirty="0"/>
          </a:p>
          <a:p>
            <a:endParaRPr lang="en-GB" sz="1400" dirty="0"/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3E09657D-2328-40C6-BBC3-1600B6817C3B}"/>
              </a:ext>
            </a:extLst>
          </p:cNvPr>
          <p:cNvSpPr/>
          <p:nvPr/>
        </p:nvSpPr>
        <p:spPr>
          <a:xfrm>
            <a:off x="6494584" y="3954630"/>
            <a:ext cx="3993000" cy="867379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400" b="0" i="0" dirty="0">
                <a:solidFill>
                  <a:srgbClr val="232323"/>
                </a:solidFill>
                <a:effectLst/>
              </a:rPr>
              <a:t>Beagle [SEP] </a:t>
            </a:r>
            <a:r>
              <a:rPr lang="en-GB" sz="1400" b="1" i="0" dirty="0">
                <a:solidFill>
                  <a:srgbClr val="232323"/>
                </a:solidFill>
                <a:effectLst/>
              </a:rPr>
              <a:t>Senior</a:t>
            </a:r>
            <a:r>
              <a:rPr lang="en-GB" sz="1400" b="0" i="0" dirty="0">
                <a:solidFill>
                  <a:srgbClr val="232323"/>
                </a:solidFill>
                <a:effectLst/>
              </a:rPr>
              <a:t> [SEP] Has not urinated for 2 days, suspected kidney failure due to renal cell carcinoma. </a:t>
            </a:r>
            <a:endParaRPr lang="en-GB" sz="1400" dirty="0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4F59FCC7-65D9-CBA8-C2D4-27D980A12B8A}"/>
              </a:ext>
            </a:extLst>
          </p:cNvPr>
          <p:cNvSpPr/>
          <p:nvPr/>
        </p:nvSpPr>
        <p:spPr>
          <a:xfrm>
            <a:off x="10632788" y="3952509"/>
            <a:ext cx="1211189" cy="867379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</a:rPr>
              <a:t>Less than 1 Month</a:t>
            </a: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F4BA17B5-3B90-726D-7324-3F96EE49533B}"/>
              </a:ext>
            </a:extLst>
          </p:cNvPr>
          <p:cNvSpPr/>
          <p:nvPr/>
        </p:nvSpPr>
        <p:spPr>
          <a:xfrm>
            <a:off x="10632787" y="2943626"/>
            <a:ext cx="1211189" cy="867379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</a:rPr>
              <a:t>&gt;6 Months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DD894ECF-75B7-1BF5-4DDF-4FF02FEE8586}"/>
              </a:ext>
            </a:extLst>
          </p:cNvPr>
          <p:cNvSpPr/>
          <p:nvPr/>
        </p:nvSpPr>
        <p:spPr>
          <a:xfrm>
            <a:off x="3374957" y="6310334"/>
            <a:ext cx="913423" cy="122116"/>
          </a:xfrm>
          <a:prstGeom prst="rect">
            <a:avLst/>
          </a:prstGeom>
          <a:solidFill>
            <a:srgbClr val="EF55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CA98EFD9-AE8E-9C90-86BB-F94371B9A948}"/>
              </a:ext>
            </a:extLst>
          </p:cNvPr>
          <p:cNvSpPr/>
          <p:nvPr/>
        </p:nvSpPr>
        <p:spPr>
          <a:xfrm>
            <a:off x="3374956" y="6539910"/>
            <a:ext cx="913423" cy="122116"/>
          </a:xfrm>
          <a:prstGeom prst="rect">
            <a:avLst/>
          </a:prstGeom>
          <a:solidFill>
            <a:srgbClr val="636E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4" name="Google Shape;97;p15">
            <a:extLst>
              <a:ext uri="{FF2B5EF4-FFF2-40B4-BE49-F238E27FC236}">
                <a16:creationId xmlns:a16="http://schemas.microsoft.com/office/drawing/2014/main" id="{2C0DC3DA-89BA-F088-8A75-439F4F3DEFB0}"/>
              </a:ext>
            </a:extLst>
          </p:cNvPr>
          <p:cNvSpPr txBox="1">
            <a:spLocks/>
          </p:cNvSpPr>
          <p:nvPr/>
        </p:nvSpPr>
        <p:spPr>
          <a:xfrm>
            <a:off x="2664253" y="6456167"/>
            <a:ext cx="670585" cy="3383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pPr algn="r"/>
            <a:r>
              <a:rPr lang="en-GB" sz="1400">
                <a:solidFill>
                  <a:schemeClr val="tx1"/>
                </a:solidFill>
              </a:rPr>
              <a:t>Cats</a:t>
            </a:r>
            <a:endParaRPr lang="en-US"/>
          </a:p>
        </p:txBody>
      </p:sp>
      <p:sp>
        <p:nvSpPr>
          <p:cNvPr id="55" name="Google Shape;97;p15">
            <a:extLst>
              <a:ext uri="{FF2B5EF4-FFF2-40B4-BE49-F238E27FC236}">
                <a16:creationId xmlns:a16="http://schemas.microsoft.com/office/drawing/2014/main" id="{9AF2D744-BD47-B8D3-75C7-32FE1548EA97}"/>
              </a:ext>
            </a:extLst>
          </p:cNvPr>
          <p:cNvSpPr txBox="1">
            <a:spLocks/>
          </p:cNvSpPr>
          <p:nvPr/>
        </p:nvSpPr>
        <p:spPr>
          <a:xfrm>
            <a:off x="2664252" y="6221704"/>
            <a:ext cx="670585" cy="3383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pPr algn="r"/>
            <a:r>
              <a:rPr lang="en-GB" sz="1400" dirty="0">
                <a:solidFill>
                  <a:schemeClr val="tx1"/>
                </a:solidFill>
              </a:rPr>
              <a:t>Dogs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2132458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BB65205-62B6-69AD-079B-543B32258C43}"/>
              </a:ext>
            </a:extLst>
          </p:cNvPr>
          <p:cNvSpPr/>
          <p:nvPr/>
        </p:nvSpPr>
        <p:spPr>
          <a:xfrm>
            <a:off x="704760" y="1763586"/>
            <a:ext cx="2518787" cy="867379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b="0" i="0" dirty="0">
                <a:solidFill>
                  <a:srgbClr val="232323"/>
                </a:solidFill>
                <a:effectLst/>
              </a:rPr>
              <a:t>No real use outside of internal data management</a:t>
            </a:r>
            <a:endParaRPr lang="en-GB" sz="1200" dirty="0"/>
          </a:p>
        </p:txBody>
      </p:sp>
      <p:sp>
        <p:nvSpPr>
          <p:cNvPr id="9" name="Google Shape;97;p15">
            <a:extLst>
              <a:ext uri="{FF2B5EF4-FFF2-40B4-BE49-F238E27FC236}">
                <a16:creationId xmlns:a16="http://schemas.microsoft.com/office/drawing/2014/main" id="{F3C6E6AC-FECF-085A-A0B8-EA925B5DCCFD}"/>
              </a:ext>
            </a:extLst>
          </p:cNvPr>
          <p:cNvSpPr txBox="1">
            <a:spLocks/>
          </p:cNvSpPr>
          <p:nvPr/>
        </p:nvSpPr>
        <p:spPr>
          <a:xfrm>
            <a:off x="308350" y="1123089"/>
            <a:ext cx="9669200" cy="187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en-GB" dirty="0">
                <a:solidFill>
                  <a:schemeClr val="tx1"/>
                </a:solidFill>
              </a:rPr>
              <a:t>Death Predictor \\ </a:t>
            </a:r>
            <a:r>
              <a:rPr lang="en-GB" sz="3600" b="0" dirty="0">
                <a:solidFill>
                  <a:schemeClr val="tx1"/>
                </a:solidFill>
              </a:rPr>
              <a:t>Study Flaws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3D2448C-80C9-3866-A69B-18D51C639E10}"/>
              </a:ext>
            </a:extLst>
          </p:cNvPr>
          <p:cNvSpPr/>
          <p:nvPr/>
        </p:nvSpPr>
        <p:spPr>
          <a:xfrm>
            <a:off x="9331182" y="3981233"/>
            <a:ext cx="2020766" cy="867379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b="0" i="0" dirty="0">
                <a:solidFill>
                  <a:srgbClr val="232323"/>
                </a:solidFill>
                <a:effectLst/>
              </a:rPr>
              <a:t>Teaches AI methods to kill our pets</a:t>
            </a:r>
            <a:endParaRPr lang="en-GB" sz="1200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6E4EB2EB-0FF3-95DA-4FEA-F33BE1B1E351}"/>
              </a:ext>
            </a:extLst>
          </p:cNvPr>
          <p:cNvSpPr/>
          <p:nvPr/>
        </p:nvSpPr>
        <p:spPr>
          <a:xfrm>
            <a:off x="9331182" y="2561621"/>
            <a:ext cx="2020766" cy="867379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dirty="0">
                <a:solidFill>
                  <a:schemeClr val="tx1"/>
                </a:solidFill>
              </a:rPr>
              <a:t>No disease specific analysis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C62B69A6-EB09-1129-F87C-B84DE54B5A17}"/>
              </a:ext>
            </a:extLst>
          </p:cNvPr>
          <p:cNvSpPr/>
          <p:nvPr/>
        </p:nvSpPr>
        <p:spPr>
          <a:xfrm>
            <a:off x="3223547" y="3010660"/>
            <a:ext cx="5744905" cy="867379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dirty="0">
                <a:solidFill>
                  <a:schemeClr val="tx1"/>
                </a:solidFill>
                <a:latin typeface="Roboto Slab"/>
              </a:rPr>
              <a:t>Veterinary Medicine is Privatised. </a:t>
            </a:r>
          </a:p>
          <a:p>
            <a:pPr algn="ctr"/>
            <a:r>
              <a:rPr lang="en-GB" sz="1400" b="1" dirty="0">
                <a:solidFill>
                  <a:schemeClr val="tx1"/>
                </a:solidFill>
                <a:latin typeface="Roboto Slab"/>
              </a:rPr>
              <a:t>Treatment availability </a:t>
            </a:r>
            <a:r>
              <a:rPr lang="en-GB" sz="1400" b="1" i="0" dirty="0">
                <a:solidFill>
                  <a:srgbClr val="202124"/>
                </a:solidFill>
                <a:effectLst/>
                <a:latin typeface="Roboto Slab"/>
              </a:rPr>
              <a:t>≠ Treatment Accessibility</a:t>
            </a:r>
            <a:endParaRPr lang="en-GB" sz="1400" b="1" dirty="0">
              <a:solidFill>
                <a:schemeClr val="tx1"/>
              </a:solidFill>
              <a:latin typeface="Roboto Slab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F5C4EEAB-51E6-85B7-4F55-FDC0DC8EA1D1}"/>
              </a:ext>
            </a:extLst>
          </p:cNvPr>
          <p:cNvSpPr/>
          <p:nvPr/>
        </p:nvSpPr>
        <p:spPr>
          <a:xfrm>
            <a:off x="3998541" y="4790686"/>
            <a:ext cx="2097458" cy="867379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dirty="0">
                <a:solidFill>
                  <a:schemeClr val="tx1"/>
                </a:solidFill>
              </a:rPr>
              <a:t>Time groupings based on most recent consultations; should be from diagnosis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232B1355-FCD4-8693-4B84-C54C61CDB8C4}"/>
              </a:ext>
            </a:extLst>
          </p:cNvPr>
          <p:cNvSpPr/>
          <p:nvPr/>
        </p:nvSpPr>
        <p:spPr>
          <a:xfrm>
            <a:off x="1465888" y="4470343"/>
            <a:ext cx="2020766" cy="867379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dirty="0">
                <a:solidFill>
                  <a:schemeClr val="tx1"/>
                </a:solidFill>
              </a:rPr>
              <a:t>Far too many variable combinations and assumptions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5218E0C5-4831-7A96-AC43-82333D81F36A}"/>
              </a:ext>
            </a:extLst>
          </p:cNvPr>
          <p:cNvSpPr/>
          <p:nvPr/>
        </p:nvSpPr>
        <p:spPr>
          <a:xfrm>
            <a:off x="3956684" y="1519744"/>
            <a:ext cx="2245897" cy="867379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dirty="0">
                <a:solidFill>
                  <a:schemeClr val="tx1"/>
                </a:solidFill>
              </a:rPr>
              <a:t>Dataset is too young for “full life” analysis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1A309088-E7DB-7BAF-A7AB-1A8D9F2B88D8}"/>
              </a:ext>
            </a:extLst>
          </p:cNvPr>
          <p:cNvSpPr/>
          <p:nvPr/>
        </p:nvSpPr>
        <p:spPr>
          <a:xfrm>
            <a:off x="6778833" y="1862644"/>
            <a:ext cx="2020766" cy="867379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dirty="0">
                <a:solidFill>
                  <a:schemeClr val="tx1"/>
                </a:solidFill>
              </a:rPr>
              <a:t>No treatment success analysis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3D25AA52-932A-202C-5826-04D4EB13BE0C}"/>
              </a:ext>
            </a:extLst>
          </p:cNvPr>
          <p:cNvSpPr/>
          <p:nvPr/>
        </p:nvSpPr>
        <p:spPr>
          <a:xfrm>
            <a:off x="7101597" y="4716891"/>
            <a:ext cx="2020766" cy="867379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dirty="0">
                <a:solidFill>
                  <a:schemeClr val="tx1"/>
                </a:solidFill>
              </a:rPr>
              <a:t>No treatment success analysis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46F50C7A-6E45-FB5B-CF16-2944DB0AF118}"/>
              </a:ext>
            </a:extLst>
          </p:cNvPr>
          <p:cNvSpPr/>
          <p:nvPr/>
        </p:nvSpPr>
        <p:spPr>
          <a:xfrm>
            <a:off x="420496" y="3150061"/>
            <a:ext cx="2440321" cy="867379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dirty="0">
                <a:solidFill>
                  <a:schemeClr val="tx1"/>
                </a:solidFill>
              </a:rPr>
              <a:t>No results shown here are not already aware in Veterinary Medicine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4AC7C6DB-05BD-E8D0-A4B7-DB454FB51634}"/>
              </a:ext>
            </a:extLst>
          </p:cNvPr>
          <p:cNvSpPr/>
          <p:nvPr/>
        </p:nvSpPr>
        <p:spPr>
          <a:xfrm>
            <a:off x="9122363" y="1301624"/>
            <a:ext cx="2106248" cy="707764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dirty="0">
                <a:solidFill>
                  <a:schemeClr val="tx1"/>
                </a:solidFill>
              </a:rPr>
              <a:t>True number of dead animals not known</a:t>
            </a:r>
          </a:p>
        </p:txBody>
      </p:sp>
    </p:spTree>
    <p:extLst>
      <p:ext uri="{BB962C8B-B14F-4D97-AF65-F5344CB8AC3E}">
        <p14:creationId xmlns:p14="http://schemas.microsoft.com/office/powerpoint/2010/main" val="3658238636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4157DBA-CECF-0E13-4521-2A521CBFE5E4}"/>
              </a:ext>
            </a:extLst>
          </p:cNvPr>
          <p:cNvSpPr/>
          <p:nvPr/>
        </p:nvSpPr>
        <p:spPr>
          <a:xfrm>
            <a:off x="-1" y="-278423"/>
            <a:ext cx="12192001" cy="7136423"/>
          </a:xfrm>
          <a:prstGeom prst="rect">
            <a:avLst/>
          </a:prstGeom>
          <a:solidFill>
            <a:srgbClr val="E5EB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/>
              <a:t>[ BioRender object ]</a:t>
            </a:r>
            <a:endParaRPr lang="en-GB" sz="10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7E25562-E69D-F013-5CD4-8E83770A7D9E}"/>
              </a:ext>
            </a:extLst>
          </p:cNvPr>
          <p:cNvSpPr/>
          <p:nvPr/>
        </p:nvSpPr>
        <p:spPr>
          <a:xfrm>
            <a:off x="0" y="-88900"/>
            <a:ext cx="12191999" cy="49911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0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A31CCB0-2E94-62E8-7F14-173ED0A4AE1E}"/>
              </a:ext>
            </a:extLst>
          </p:cNvPr>
          <p:cNvSpPr txBox="1">
            <a:spLocks/>
          </p:cNvSpPr>
          <p:nvPr/>
        </p:nvSpPr>
        <p:spPr>
          <a:xfrm>
            <a:off x="946150" y="2243691"/>
            <a:ext cx="10299700" cy="863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400" b="1" dirty="0">
                <a:latin typeface="Roboto Slab"/>
              </a:rPr>
              <a:t>Thanks.</a:t>
            </a:r>
            <a:endParaRPr lang="en-GB" sz="5400" b="1" dirty="0">
              <a:latin typeface="Roboto Slab"/>
            </a:endParaRPr>
          </a:p>
        </p:txBody>
      </p:sp>
      <p:sp>
        <p:nvSpPr>
          <p:cNvPr id="45" name="Title 1">
            <a:extLst>
              <a:ext uri="{FF2B5EF4-FFF2-40B4-BE49-F238E27FC236}">
                <a16:creationId xmlns:a16="http://schemas.microsoft.com/office/drawing/2014/main" id="{0E257F9A-7360-457D-A209-1C73C52221EF}"/>
              </a:ext>
            </a:extLst>
          </p:cNvPr>
          <p:cNvSpPr txBox="1">
            <a:spLocks/>
          </p:cNvSpPr>
          <p:nvPr/>
        </p:nvSpPr>
        <p:spPr>
          <a:xfrm>
            <a:off x="4356099" y="4864470"/>
            <a:ext cx="3479800" cy="863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000" b="1" dirty="0">
                <a:latin typeface="Roboto Slab"/>
              </a:rPr>
              <a:t>Sean Farrell</a:t>
            </a:r>
            <a:endParaRPr lang="en-GB" sz="3600" b="1" dirty="0">
              <a:latin typeface="Roboto Slab"/>
            </a:endParaRPr>
          </a:p>
        </p:txBody>
      </p:sp>
      <p:pic>
        <p:nvPicPr>
          <p:cNvPr id="47" name="Picture 46" descr="Logo&#10;&#10;Description automatically generated">
            <a:extLst>
              <a:ext uri="{FF2B5EF4-FFF2-40B4-BE49-F238E27FC236}">
                <a16:creationId xmlns:a16="http://schemas.microsoft.com/office/drawing/2014/main" id="{24F37DBC-DDF3-A2DF-76AF-5EEB7B203D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5832605"/>
            <a:ext cx="2133600" cy="920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872463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B152DB61-8239-501A-9BBA-3BA9A31410CA}"/>
              </a:ext>
            </a:extLst>
          </p:cNvPr>
          <p:cNvSpPr/>
          <p:nvPr/>
        </p:nvSpPr>
        <p:spPr>
          <a:xfrm>
            <a:off x="-323849" y="-66675"/>
            <a:ext cx="12515849" cy="6924675"/>
          </a:xfrm>
          <a:prstGeom prst="rect">
            <a:avLst/>
          </a:prstGeom>
          <a:solidFill>
            <a:srgbClr val="E5EB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/>
              <a:t>[ BioRender object ]</a:t>
            </a:r>
            <a:endParaRPr lang="en-GB" sz="10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B66EEFA-3CA7-7C62-C4E7-BD23DD35878C}"/>
              </a:ext>
            </a:extLst>
          </p:cNvPr>
          <p:cNvSpPr>
            <a:spLocks/>
          </p:cNvSpPr>
          <p:nvPr/>
        </p:nvSpPr>
        <p:spPr>
          <a:xfrm>
            <a:off x="-323850" y="930516"/>
            <a:ext cx="12515849" cy="592748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dirty="0"/>
              <a:t>"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4D984263-F6DA-4276-DE6E-851CFD4CB107}"/>
              </a:ext>
            </a:extLst>
          </p:cNvPr>
          <p:cNvSpPr txBox="1">
            <a:spLocks/>
          </p:cNvSpPr>
          <p:nvPr/>
        </p:nvSpPr>
        <p:spPr>
          <a:xfrm>
            <a:off x="264776" y="66916"/>
            <a:ext cx="10172700" cy="863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4800" b="1" dirty="0">
                <a:latin typeface="Roboto Slab"/>
              </a:rPr>
              <a:t>What is AI?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51BCBFE-513E-1A5A-990B-AACA089D1873}"/>
              </a:ext>
            </a:extLst>
          </p:cNvPr>
          <p:cNvSpPr txBox="1">
            <a:spLocks/>
          </p:cNvSpPr>
          <p:nvPr/>
        </p:nvSpPr>
        <p:spPr>
          <a:xfrm>
            <a:off x="264776" y="1696824"/>
            <a:ext cx="10299700" cy="94965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GB" sz="2800" b="1" dirty="0">
                <a:latin typeface="Roboto Slab"/>
              </a:rPr>
              <a:t>AI is a system which is able to infer and adapt without explicit instructions. </a:t>
            </a:r>
            <a:endParaRPr lang="en-GB" sz="3600" b="1" dirty="0">
              <a:latin typeface="Roboto Slab"/>
            </a:endParaRPr>
          </a:p>
        </p:txBody>
      </p:sp>
      <p:pic>
        <p:nvPicPr>
          <p:cNvPr id="3080" name="Picture 8" descr="What makes a city?">
            <a:extLst>
              <a:ext uri="{FF2B5EF4-FFF2-40B4-BE49-F238E27FC236}">
                <a16:creationId xmlns:a16="http://schemas.microsoft.com/office/drawing/2014/main" id="{A2440F22-A7CD-809C-311C-D19A0643E4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4570" y="2919425"/>
            <a:ext cx="5882860" cy="3207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3BD922E-68C8-3FE1-E838-B0792A4847DB}"/>
              </a:ext>
            </a:extLst>
          </p:cNvPr>
          <p:cNvSpPr txBox="1"/>
          <p:nvPr/>
        </p:nvSpPr>
        <p:spPr>
          <a:xfrm>
            <a:off x="9725025" y="3478506"/>
            <a:ext cx="1225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Population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E759E19-2625-2B84-B1B8-013299BA242E}"/>
              </a:ext>
            </a:extLst>
          </p:cNvPr>
          <p:cNvSpPr txBox="1"/>
          <p:nvPr/>
        </p:nvSpPr>
        <p:spPr>
          <a:xfrm>
            <a:off x="10001918" y="4154091"/>
            <a:ext cx="11439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Land Area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E323B8B-EE0A-B2A7-DA5E-315B1A5B8B4F}"/>
              </a:ext>
            </a:extLst>
          </p:cNvPr>
          <p:cNvSpPr txBox="1"/>
          <p:nvPr/>
        </p:nvSpPr>
        <p:spPr>
          <a:xfrm>
            <a:off x="943643" y="5161176"/>
            <a:ext cx="2130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Number of windows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2B9A879-09CD-1A86-62F3-B8C26FA0F5D8}"/>
              </a:ext>
            </a:extLst>
          </p:cNvPr>
          <p:cNvSpPr txBox="1"/>
          <p:nvPr/>
        </p:nvSpPr>
        <p:spPr>
          <a:xfrm>
            <a:off x="136956" y="3185097"/>
            <a:ext cx="2829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Average height of buildings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1DCE234-F944-CA0A-B745-46A8149D28E6}"/>
              </a:ext>
            </a:extLst>
          </p:cNvPr>
          <p:cNvSpPr txBox="1"/>
          <p:nvPr/>
        </p:nvSpPr>
        <p:spPr>
          <a:xfrm>
            <a:off x="1090487" y="3780613"/>
            <a:ext cx="1876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Number of shops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0A8C2B6-A125-2B1B-BD46-EC71CD28A1E1}"/>
              </a:ext>
            </a:extLst>
          </p:cNvPr>
          <p:cNvSpPr txBox="1"/>
          <p:nvPr/>
        </p:nvSpPr>
        <p:spPr>
          <a:xfrm>
            <a:off x="9712544" y="4806796"/>
            <a:ext cx="601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GDP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9D7477C-4DB2-1CC4-2441-D2D7C75F32C7}"/>
              </a:ext>
            </a:extLst>
          </p:cNvPr>
          <p:cNvSpPr txBox="1"/>
          <p:nvPr/>
        </p:nvSpPr>
        <p:spPr>
          <a:xfrm>
            <a:off x="4127072" y="6298562"/>
            <a:ext cx="36140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/>
              <a:t>AI: Sales of loaves of bread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94733D1-03FB-40E5-2755-663655FE922F}"/>
              </a:ext>
            </a:extLst>
          </p:cNvPr>
          <p:cNvSpPr txBox="1"/>
          <p:nvPr/>
        </p:nvSpPr>
        <p:spPr>
          <a:xfrm>
            <a:off x="9725025" y="5321379"/>
            <a:ext cx="2045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Average House cost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47CCA21-C5B2-F7FE-A684-C2E00522779D}"/>
              </a:ext>
            </a:extLst>
          </p:cNvPr>
          <p:cNvSpPr txBox="1"/>
          <p:nvPr/>
        </p:nvSpPr>
        <p:spPr>
          <a:xfrm>
            <a:off x="264776" y="4477915"/>
            <a:ext cx="2469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Does it have an airport?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5BD8DBC-A0A1-C393-845C-ED172C485C5C}"/>
              </a:ext>
            </a:extLst>
          </p:cNvPr>
          <p:cNvSpPr txBox="1"/>
          <p:nvPr/>
        </p:nvSpPr>
        <p:spPr>
          <a:xfrm>
            <a:off x="9300998" y="2912593"/>
            <a:ext cx="2469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Does it have an airport?</a:t>
            </a:r>
          </a:p>
        </p:txBody>
      </p:sp>
    </p:spTree>
    <p:extLst>
      <p:ext uri="{BB962C8B-B14F-4D97-AF65-F5344CB8AC3E}">
        <p14:creationId xmlns:p14="http://schemas.microsoft.com/office/powerpoint/2010/main" val="93214670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B152DB61-8239-501A-9BBA-3BA9A31410CA}"/>
              </a:ext>
            </a:extLst>
          </p:cNvPr>
          <p:cNvSpPr/>
          <p:nvPr/>
        </p:nvSpPr>
        <p:spPr>
          <a:xfrm>
            <a:off x="-323849" y="-66675"/>
            <a:ext cx="12515849" cy="6924675"/>
          </a:xfrm>
          <a:prstGeom prst="rect">
            <a:avLst/>
          </a:prstGeom>
          <a:solidFill>
            <a:srgbClr val="E5EB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/>
              <a:t>[ BioRender object ]</a:t>
            </a:r>
            <a:endParaRPr lang="en-GB" sz="10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B66EEFA-3CA7-7C62-C4E7-BD23DD35878C}"/>
              </a:ext>
            </a:extLst>
          </p:cNvPr>
          <p:cNvSpPr>
            <a:spLocks/>
          </p:cNvSpPr>
          <p:nvPr/>
        </p:nvSpPr>
        <p:spPr>
          <a:xfrm>
            <a:off x="-323850" y="930516"/>
            <a:ext cx="12515849" cy="592748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dirty="0"/>
              <a:t>"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4D984263-F6DA-4276-DE6E-851CFD4CB107}"/>
              </a:ext>
            </a:extLst>
          </p:cNvPr>
          <p:cNvSpPr txBox="1">
            <a:spLocks/>
          </p:cNvSpPr>
          <p:nvPr/>
        </p:nvSpPr>
        <p:spPr>
          <a:xfrm>
            <a:off x="264776" y="66916"/>
            <a:ext cx="10172700" cy="863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4800" b="1" dirty="0">
                <a:latin typeface="Roboto Slab"/>
              </a:rPr>
              <a:t>What is AI?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51BCBFE-513E-1A5A-990B-AACA089D1873}"/>
              </a:ext>
            </a:extLst>
          </p:cNvPr>
          <p:cNvSpPr txBox="1">
            <a:spLocks/>
          </p:cNvSpPr>
          <p:nvPr/>
        </p:nvSpPr>
        <p:spPr>
          <a:xfrm>
            <a:off x="264776" y="1696824"/>
            <a:ext cx="10299700" cy="94965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GB" sz="2800" b="1" dirty="0">
                <a:latin typeface="Roboto Slab"/>
              </a:rPr>
              <a:t>AI is a system which is able to infer and adapt without explicit instructions. </a:t>
            </a:r>
            <a:endParaRPr lang="en-GB" sz="3600" b="1" dirty="0">
              <a:latin typeface="Roboto Slab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2B9A879-09CD-1A86-62F3-B8C26FA0F5D8}"/>
              </a:ext>
            </a:extLst>
          </p:cNvPr>
          <p:cNvSpPr txBox="1"/>
          <p:nvPr/>
        </p:nvSpPr>
        <p:spPr>
          <a:xfrm>
            <a:off x="1849860" y="3069651"/>
            <a:ext cx="812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Height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1DCE234-F944-CA0A-B745-46A8149D28E6}"/>
              </a:ext>
            </a:extLst>
          </p:cNvPr>
          <p:cNvSpPr txBox="1"/>
          <p:nvPr/>
        </p:nvSpPr>
        <p:spPr>
          <a:xfrm>
            <a:off x="9192562" y="3870400"/>
            <a:ext cx="1371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Having a Cat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9D7477C-4DB2-1CC4-2441-D2D7C75F32C7}"/>
              </a:ext>
            </a:extLst>
          </p:cNvPr>
          <p:cNvSpPr txBox="1"/>
          <p:nvPr/>
        </p:nvSpPr>
        <p:spPr>
          <a:xfrm>
            <a:off x="1657288" y="6244247"/>
            <a:ext cx="87059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/>
              <a:t>AI: People who eat more cupcakes have a decreased chance of infection by 2.6%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47CCA21-C5B2-F7FE-A684-C2E00522779D}"/>
              </a:ext>
            </a:extLst>
          </p:cNvPr>
          <p:cNvSpPr txBox="1"/>
          <p:nvPr/>
        </p:nvSpPr>
        <p:spPr>
          <a:xfrm>
            <a:off x="1536206" y="4028950"/>
            <a:ext cx="2066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Having Blonde Hair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5BD8DBC-A0A1-C393-845C-ED172C485C5C}"/>
              </a:ext>
            </a:extLst>
          </p:cNvPr>
          <p:cNvSpPr txBox="1"/>
          <p:nvPr/>
        </p:nvSpPr>
        <p:spPr>
          <a:xfrm>
            <a:off x="9300998" y="2912593"/>
            <a:ext cx="868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Weight</a:t>
            </a:r>
          </a:p>
        </p:txBody>
      </p:sp>
      <p:pic>
        <p:nvPicPr>
          <p:cNvPr id="5122" name="Picture 2" descr="Set of bacteria, microbes, virus, germs. Disease-causing object isolated on  background. Bacterial microorganisms, probiotic cells. Vector cartoon  design. 6582113 Vector Art at Vecteezy">
            <a:extLst>
              <a:ext uri="{FF2B5EF4-FFF2-40B4-BE49-F238E27FC236}">
                <a16:creationId xmlns:a16="http://schemas.microsoft.com/office/drawing/2014/main" id="{3CC1CA6A-5AB3-20EF-C749-1D367BF330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11" t="4594" r="4895" b="5346"/>
          <a:stretch/>
        </p:blipFill>
        <p:spPr bwMode="auto">
          <a:xfrm>
            <a:off x="4171950" y="2548359"/>
            <a:ext cx="3676650" cy="3699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6526FA2-725C-9197-FBD9-6A2D021D1360}"/>
              </a:ext>
            </a:extLst>
          </p:cNvPr>
          <p:cNvSpPr txBox="1"/>
          <p:nvPr/>
        </p:nvSpPr>
        <p:spPr>
          <a:xfrm>
            <a:off x="1536206" y="4892550"/>
            <a:ext cx="2567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Other Respiratory Issues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B2C105-AF8B-10F5-ABA6-FE1F2D5D2F09}"/>
              </a:ext>
            </a:extLst>
          </p:cNvPr>
          <p:cNvSpPr txBox="1"/>
          <p:nvPr/>
        </p:nvSpPr>
        <p:spPr>
          <a:xfrm>
            <a:off x="8374363" y="4707884"/>
            <a:ext cx="1021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Diabetes</a:t>
            </a:r>
          </a:p>
        </p:txBody>
      </p:sp>
    </p:spTree>
    <p:extLst>
      <p:ext uri="{BB962C8B-B14F-4D97-AF65-F5344CB8AC3E}">
        <p14:creationId xmlns:p14="http://schemas.microsoft.com/office/powerpoint/2010/main" val="495297017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B152DB61-8239-501A-9BBA-3BA9A31410CA}"/>
              </a:ext>
            </a:extLst>
          </p:cNvPr>
          <p:cNvSpPr/>
          <p:nvPr/>
        </p:nvSpPr>
        <p:spPr>
          <a:xfrm>
            <a:off x="-323849" y="-66675"/>
            <a:ext cx="12515849" cy="6924675"/>
          </a:xfrm>
          <a:prstGeom prst="rect">
            <a:avLst/>
          </a:prstGeom>
          <a:solidFill>
            <a:srgbClr val="E5EB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/>
              <a:t>[ BioRender object ]</a:t>
            </a:r>
            <a:endParaRPr lang="en-GB" sz="10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B66EEFA-3CA7-7C62-C4E7-BD23DD35878C}"/>
              </a:ext>
            </a:extLst>
          </p:cNvPr>
          <p:cNvSpPr>
            <a:spLocks/>
          </p:cNvSpPr>
          <p:nvPr/>
        </p:nvSpPr>
        <p:spPr>
          <a:xfrm>
            <a:off x="-323850" y="1093310"/>
            <a:ext cx="12515849" cy="576469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00" dirty="0"/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4D984263-F6DA-4276-DE6E-851CFD4CB107}"/>
              </a:ext>
            </a:extLst>
          </p:cNvPr>
          <p:cNvSpPr txBox="1">
            <a:spLocks/>
          </p:cNvSpPr>
          <p:nvPr/>
        </p:nvSpPr>
        <p:spPr>
          <a:xfrm>
            <a:off x="0" y="60812"/>
            <a:ext cx="10172700" cy="863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4800" b="1" dirty="0">
                <a:latin typeface="Roboto Slab"/>
              </a:rPr>
              <a:t>Language Models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4851E0D0-C54A-0A49-C0E8-10B0D9057954}"/>
              </a:ext>
            </a:extLst>
          </p:cNvPr>
          <p:cNvSpPr/>
          <p:nvPr/>
        </p:nvSpPr>
        <p:spPr>
          <a:xfrm>
            <a:off x="7508072" y="4414820"/>
            <a:ext cx="961291" cy="2382368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2" name="Google Shape;132;p19">
            <a:extLst>
              <a:ext uri="{FF2B5EF4-FFF2-40B4-BE49-F238E27FC236}">
                <a16:creationId xmlns:a16="http://schemas.microsoft.com/office/drawing/2014/main" id="{526D5F1D-2B88-BE06-1FE5-487DA56BDAE3}"/>
              </a:ext>
            </a:extLst>
          </p:cNvPr>
          <p:cNvSpPr txBox="1">
            <a:spLocks/>
          </p:cNvSpPr>
          <p:nvPr/>
        </p:nvSpPr>
        <p:spPr>
          <a:xfrm>
            <a:off x="4307222" y="1566150"/>
            <a:ext cx="7680243" cy="3725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GB" b="1" dirty="0"/>
              <a:t>BERT: Bidirectional Encoder Representation from Transformers </a:t>
            </a:r>
          </a:p>
          <a:p>
            <a:pPr marL="0" indent="0"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GB" sz="1800" b="1" dirty="0"/>
              <a:t>Masked Language Model</a:t>
            </a:r>
          </a:p>
          <a:p>
            <a:pPr marL="0" indent="0"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GB" sz="2400" dirty="0"/>
              <a:t>Step 1) Random words are substituted with a [MASK] token. </a:t>
            </a:r>
          </a:p>
          <a:p>
            <a:pPr marL="0" indent="0"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GB" sz="2400" dirty="0"/>
              <a:t>Step 2) Model fills them back in.</a:t>
            </a:r>
          </a:p>
          <a:p>
            <a:pPr marL="0" indent="0"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GB" sz="2400" dirty="0"/>
              <a:t>Step 3) Repeat over entire of Wikipedia </a:t>
            </a:r>
          </a:p>
        </p:txBody>
      </p:sp>
      <p:sp>
        <p:nvSpPr>
          <p:cNvPr id="14" name="Google Shape;132;p19">
            <a:extLst>
              <a:ext uri="{FF2B5EF4-FFF2-40B4-BE49-F238E27FC236}">
                <a16:creationId xmlns:a16="http://schemas.microsoft.com/office/drawing/2014/main" id="{BE25EF88-2282-0ABD-7A2D-FA901E9A9CFF}"/>
              </a:ext>
            </a:extLst>
          </p:cNvPr>
          <p:cNvSpPr txBox="1">
            <a:spLocks/>
          </p:cNvSpPr>
          <p:nvPr/>
        </p:nvSpPr>
        <p:spPr>
          <a:xfrm>
            <a:off x="4307222" y="4340570"/>
            <a:ext cx="8324282" cy="487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ource Sans Pro"/>
              <a:buChar char="◎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ource Sans Pro"/>
              <a:buChar char="◉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●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■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●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■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>
              <a:buNone/>
            </a:pPr>
            <a:r>
              <a:rPr lang="en-GB" dirty="0"/>
              <a:t>“The dog appears to be very    [MASK]     because it was not eating”</a:t>
            </a:r>
          </a:p>
          <a:p>
            <a:pPr marL="0" indent="0">
              <a:buFont typeface="Source Sans Pro"/>
              <a:buNone/>
            </a:pPr>
            <a:endParaRPr lang="en-GB" dirty="0"/>
          </a:p>
          <a:p>
            <a:pPr marL="457200" lvl="1" indent="0">
              <a:lnSpc>
                <a:spcPct val="150000"/>
              </a:lnSpc>
              <a:buFont typeface="Source Sans Pro"/>
              <a:buNone/>
            </a:pPr>
            <a:endParaRPr lang="en-GB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7E918EE-BDE4-FC22-8089-9E78A8B0DF56}"/>
              </a:ext>
            </a:extLst>
          </p:cNvPr>
          <p:cNvSpPr txBox="1"/>
          <p:nvPr/>
        </p:nvSpPr>
        <p:spPr>
          <a:xfrm>
            <a:off x="7605930" y="4809148"/>
            <a:ext cx="961292" cy="258532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b="1" dirty="0">
                <a:latin typeface="Source Sans Pro"/>
                <a:cs typeface="Segoe UI"/>
              </a:rPr>
              <a:t>sick</a:t>
            </a:r>
            <a:r>
              <a:rPr lang="en-US" dirty="0">
                <a:latin typeface="Source Sans Pro"/>
                <a:cs typeface="Segoe UI"/>
              </a:rPr>
              <a:t>​</a:t>
            </a:r>
          </a:p>
          <a:p>
            <a:r>
              <a:rPr lang="en-GB" b="1" dirty="0">
                <a:latin typeface="Source Sans Pro"/>
                <a:cs typeface="Segoe UI"/>
              </a:rPr>
              <a:t>poorly</a:t>
            </a:r>
            <a:r>
              <a:rPr lang="en-US" dirty="0">
                <a:latin typeface="Source Sans Pro"/>
                <a:cs typeface="Segoe UI"/>
              </a:rPr>
              <a:t>​</a:t>
            </a:r>
            <a:endParaRPr lang="en-US" dirty="0">
              <a:latin typeface="Source Sans Pro"/>
              <a:ea typeface="Source Sans Pro"/>
              <a:cs typeface="Segoe UI"/>
            </a:endParaRPr>
          </a:p>
          <a:p>
            <a:r>
              <a:rPr lang="en-GB" b="1" dirty="0">
                <a:latin typeface="Source Sans Pro"/>
                <a:cs typeface="Segoe UI"/>
              </a:rPr>
              <a:t>ill</a:t>
            </a:r>
            <a:endParaRPr lang="en-GB" b="1" dirty="0">
              <a:latin typeface="Source Sans Pro"/>
              <a:ea typeface="Source Sans Pro"/>
              <a:cs typeface="Segoe UI"/>
            </a:endParaRPr>
          </a:p>
          <a:p>
            <a:r>
              <a:rPr lang="en-GB" b="1" dirty="0">
                <a:latin typeface="Source Sans Pro"/>
                <a:ea typeface="Source Sans Pro"/>
                <a:cs typeface="Segoe UI"/>
              </a:rPr>
              <a:t>bad</a:t>
            </a:r>
          </a:p>
          <a:p>
            <a:r>
              <a:rPr lang="en-GB" b="1" dirty="0">
                <a:latin typeface="Source Sans Pro"/>
                <a:ea typeface="Source Sans Pro"/>
                <a:cs typeface="Segoe UI"/>
              </a:rPr>
              <a:t>off</a:t>
            </a:r>
          </a:p>
          <a:p>
            <a:r>
              <a:rPr lang="en-GB" b="1" dirty="0">
                <a:latin typeface="Source Sans Pro"/>
                <a:ea typeface="Source Sans Pro"/>
                <a:cs typeface="Segoe UI"/>
              </a:rPr>
              <a:t>skinny</a:t>
            </a:r>
          </a:p>
          <a:p>
            <a:r>
              <a:rPr lang="en-GB" b="1" dirty="0">
                <a:latin typeface="Source Sans Pro"/>
                <a:ea typeface="Source Sans Pro"/>
                <a:cs typeface="Segoe UI"/>
              </a:rPr>
              <a:t>thin</a:t>
            </a:r>
          </a:p>
          <a:p>
            <a:endParaRPr lang="en-GB" b="1" dirty="0">
              <a:latin typeface="Source Sans Pro"/>
              <a:ea typeface="Source Sans Pro"/>
              <a:cs typeface="Segoe UI"/>
            </a:endParaRPr>
          </a:p>
          <a:p>
            <a:endParaRPr lang="en-GB" b="1" dirty="0">
              <a:latin typeface="Source Sans Pro"/>
              <a:ea typeface="Source Sans Pro"/>
              <a:cs typeface="Segoe UI"/>
            </a:endParaRPr>
          </a:p>
        </p:txBody>
      </p:sp>
      <p:pic>
        <p:nvPicPr>
          <p:cNvPr id="1026" name="Picture 2" descr="Siri - Wikipedia">
            <a:extLst>
              <a:ext uri="{FF2B5EF4-FFF2-40B4-BE49-F238E27FC236}">
                <a16:creationId xmlns:a16="http://schemas.microsoft.com/office/drawing/2014/main" id="{8B110B16-1BD9-0D10-4662-E9DA903431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237" y="1805997"/>
            <a:ext cx="876300" cy="917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oogle Assistant, your own personal Google">
            <a:extLst>
              <a:ext uri="{FF2B5EF4-FFF2-40B4-BE49-F238E27FC236}">
                <a16:creationId xmlns:a16="http://schemas.microsoft.com/office/drawing/2014/main" id="{373DD50B-9BAB-73AF-B400-6F3E01F4A7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83" t="25873" r="25167" b="26825"/>
          <a:stretch/>
        </p:blipFill>
        <p:spPr bwMode="auto">
          <a:xfrm>
            <a:off x="204535" y="3084625"/>
            <a:ext cx="2190749" cy="1115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Turn your Alexa into a basic home security system - Today's Tech">
            <a:extLst>
              <a:ext uri="{FF2B5EF4-FFF2-40B4-BE49-F238E27FC236}">
                <a16:creationId xmlns:a16="http://schemas.microsoft.com/office/drawing/2014/main" id="{C425B88C-F327-8DFC-53A2-C1DDA92FA8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5284" y="1279520"/>
            <a:ext cx="1343025" cy="1443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Microsoft Apps">
            <a:extLst>
              <a:ext uri="{FF2B5EF4-FFF2-40B4-BE49-F238E27FC236}">
                <a16:creationId xmlns:a16="http://schemas.microsoft.com/office/drawing/2014/main" id="{ED702593-EDAB-7AE9-276C-0E1475D05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2238" y="3149271"/>
            <a:ext cx="1970527" cy="1970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Next Word Prediction using Long Short Term Memory (LSTM) | by Rahulkumar  Choudhary | Dev Genius">
            <a:extLst>
              <a:ext uri="{FF2B5EF4-FFF2-40B4-BE49-F238E27FC236}">
                <a16:creationId xmlns:a16="http://schemas.microsoft.com/office/drawing/2014/main" id="{5C7BFEDD-4216-9106-C5E7-10BCDAC826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569" y="5289306"/>
            <a:ext cx="2874235" cy="1568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1818223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97;p15">
            <a:extLst>
              <a:ext uri="{FF2B5EF4-FFF2-40B4-BE49-F238E27FC236}">
                <a16:creationId xmlns:a16="http://schemas.microsoft.com/office/drawing/2014/main" id="{C6A84E42-87B2-B61C-9A39-BE24F1109A57}"/>
              </a:ext>
            </a:extLst>
          </p:cNvPr>
          <p:cNvSpPr txBox="1">
            <a:spLocks/>
          </p:cNvSpPr>
          <p:nvPr/>
        </p:nvSpPr>
        <p:spPr>
          <a:xfrm>
            <a:off x="532249" y="19329"/>
            <a:ext cx="7242726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en-GB" dirty="0">
                <a:solidFill>
                  <a:schemeClr val="tx1"/>
                </a:solidFill>
              </a:rPr>
              <a:t>BERT</a:t>
            </a:r>
            <a:r>
              <a:rPr lang="en-GB" sz="3600" b="0" dirty="0">
                <a:solidFill>
                  <a:schemeClr val="tx1"/>
                </a:solidFill>
              </a:rPr>
              <a:t> \\ Inputs</a:t>
            </a:r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2" name="Picture 2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873582A8-A4FA-ACC6-2875-02A0757D10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5" t="58333" r="193" b="17647"/>
          <a:stretch/>
        </p:blipFill>
        <p:spPr>
          <a:xfrm>
            <a:off x="602191" y="1923571"/>
            <a:ext cx="11204597" cy="32019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86CAC8F-4922-2DB3-45F4-CD265C5506C8}"/>
              </a:ext>
            </a:extLst>
          </p:cNvPr>
          <p:cNvSpPr txBox="1"/>
          <p:nvPr/>
        </p:nvSpPr>
        <p:spPr>
          <a:xfrm>
            <a:off x="2868653" y="4704128"/>
            <a:ext cx="1219200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dirty="0">
                <a:cs typeface="Calibri"/>
              </a:rPr>
              <a:t>"Run"</a:t>
            </a:r>
            <a:endParaRPr lang="en-GB" dirty="0"/>
          </a:p>
          <a:p>
            <a:r>
              <a:rPr lang="en-GB" dirty="0"/>
              <a:t>"Running"</a:t>
            </a:r>
            <a:endParaRPr lang="en-GB" dirty="0">
              <a:cs typeface="Calibri"/>
            </a:endParaRPr>
          </a:p>
          <a:p>
            <a:r>
              <a:rPr lang="en-GB" dirty="0">
                <a:cs typeface="Calibri"/>
              </a:rPr>
              <a:t>"Walk"</a:t>
            </a:r>
            <a:endParaRPr lang="en-GB">
              <a:cs typeface="Calibri"/>
            </a:endParaRPr>
          </a:p>
          <a:p>
            <a:r>
              <a:rPr lang="en-GB" dirty="0">
                <a:cs typeface="Calibri"/>
              </a:rPr>
              <a:t>"Walking"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37ABFE-7AFE-1B83-6360-EDF17CA38BFE}"/>
              </a:ext>
            </a:extLst>
          </p:cNvPr>
          <p:cNvSpPr txBox="1"/>
          <p:nvPr/>
        </p:nvSpPr>
        <p:spPr>
          <a:xfrm>
            <a:off x="4504265" y="4840059"/>
            <a:ext cx="121920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dirty="0">
                <a:cs typeface="Calibri"/>
              </a:rPr>
              <a:t>"Run"</a:t>
            </a:r>
            <a:endParaRPr lang="en-GB" dirty="0"/>
          </a:p>
          <a:p>
            <a:r>
              <a:rPr lang="en-GB" dirty="0"/>
              <a:t>"##</a:t>
            </a:r>
            <a:r>
              <a:rPr lang="en-GB" dirty="0" err="1"/>
              <a:t>ing</a:t>
            </a:r>
            <a:r>
              <a:rPr lang="en-GB" dirty="0"/>
              <a:t>" </a:t>
            </a:r>
            <a:endParaRPr lang="en-GB" dirty="0">
              <a:cs typeface="Calibri"/>
            </a:endParaRPr>
          </a:p>
          <a:p>
            <a:r>
              <a:rPr lang="en-GB" dirty="0">
                <a:cs typeface="Calibri"/>
              </a:rPr>
              <a:t>"Walk"</a:t>
            </a:r>
          </a:p>
        </p:txBody>
      </p:sp>
      <p:pic>
        <p:nvPicPr>
          <p:cNvPr id="5" name="Picture 2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023266CF-15CA-CE74-C0B1-4C73F53AEA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956" t="74158" r="78062" b="23793"/>
          <a:stretch/>
        </p:blipFill>
        <p:spPr>
          <a:xfrm>
            <a:off x="4006849" y="5123383"/>
            <a:ext cx="448755" cy="27318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0B553C9-48A6-3644-1A7D-C44D85DD7BEF}"/>
              </a:ext>
            </a:extLst>
          </p:cNvPr>
          <p:cNvSpPr txBox="1"/>
          <p:nvPr/>
        </p:nvSpPr>
        <p:spPr>
          <a:xfrm>
            <a:off x="4631719" y="971095"/>
            <a:ext cx="1219200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dirty="0">
                <a:cs typeface="Calibri"/>
              </a:rPr>
              <a:t>"John's"</a:t>
            </a:r>
          </a:p>
          <a:p>
            <a:r>
              <a:rPr lang="en-GB" dirty="0">
                <a:cs typeface="Calibri"/>
              </a:rPr>
              <a:t>"dog"</a:t>
            </a:r>
            <a:endParaRPr lang="en-GB" dirty="0"/>
          </a:p>
          <a:p>
            <a:r>
              <a:rPr lang="en-GB" dirty="0">
                <a:cs typeface="Calibri"/>
              </a:rPr>
              <a:t>"looks"</a:t>
            </a:r>
          </a:p>
          <a:p>
            <a:r>
              <a:rPr lang="en-GB" dirty="0">
                <a:cs typeface="Calibri"/>
              </a:rPr>
              <a:t>"sick"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07267F-7950-67CD-E74D-686ACE23E47C}"/>
              </a:ext>
            </a:extLst>
          </p:cNvPr>
          <p:cNvSpPr txBox="1"/>
          <p:nvPr/>
        </p:nvSpPr>
        <p:spPr>
          <a:xfrm>
            <a:off x="6577086" y="948415"/>
            <a:ext cx="1219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GB" dirty="0">
              <a:cs typeface="Calibri"/>
            </a:endParaRPr>
          </a:p>
        </p:txBody>
      </p:sp>
      <p:pic>
        <p:nvPicPr>
          <p:cNvPr id="8" name="Picture 2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FC3E5AE3-01CF-217C-09D7-C8A524971B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956" t="74158" r="78062" b="23793"/>
          <a:stretch/>
        </p:blipFill>
        <p:spPr>
          <a:xfrm>
            <a:off x="5775777" y="1290704"/>
            <a:ext cx="448755" cy="27318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F517414-C31B-1FA1-03B1-F8EB440D6750}"/>
              </a:ext>
            </a:extLst>
          </p:cNvPr>
          <p:cNvSpPr txBox="1"/>
          <p:nvPr/>
        </p:nvSpPr>
        <p:spPr>
          <a:xfrm>
            <a:off x="6432397" y="971094"/>
            <a:ext cx="1532164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GB" dirty="0">
                <a:ea typeface="+mn-lt"/>
                <a:cs typeface="+mn-lt"/>
              </a:rPr>
              <a:t>"John's" (1)</a:t>
            </a:r>
            <a:endParaRPr lang="en-US" dirty="0">
              <a:ea typeface="+mn-lt"/>
              <a:cs typeface="+mn-lt"/>
            </a:endParaRPr>
          </a:p>
          <a:p>
            <a:pPr algn="just"/>
            <a:r>
              <a:rPr lang="en-GB" dirty="0">
                <a:cs typeface="Calibri"/>
              </a:rPr>
              <a:t>"dog" </a:t>
            </a:r>
            <a:r>
              <a:rPr lang="en-GB" dirty="0">
                <a:ea typeface="+mn-lt"/>
                <a:cs typeface="+mn-lt"/>
              </a:rPr>
              <a:t>(2)</a:t>
            </a:r>
            <a:endParaRPr lang="en-GB" dirty="0"/>
          </a:p>
          <a:p>
            <a:pPr algn="just"/>
            <a:r>
              <a:rPr lang="en-GB" dirty="0">
                <a:cs typeface="Calibri"/>
              </a:rPr>
              <a:t>"looks" </a:t>
            </a:r>
            <a:r>
              <a:rPr lang="en-GB" dirty="0">
                <a:ea typeface="+mn-lt"/>
                <a:cs typeface="+mn-lt"/>
              </a:rPr>
              <a:t>(3)</a:t>
            </a:r>
          </a:p>
          <a:p>
            <a:pPr algn="just"/>
            <a:r>
              <a:rPr lang="en-GB" dirty="0">
                <a:cs typeface="Calibri"/>
              </a:rPr>
              <a:t>"sick" </a:t>
            </a:r>
            <a:r>
              <a:rPr lang="en-GB" dirty="0">
                <a:ea typeface="+mn-lt"/>
                <a:cs typeface="+mn-lt"/>
              </a:rPr>
              <a:t>(4)</a:t>
            </a:r>
          </a:p>
        </p:txBody>
      </p:sp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D13B9BB6-DB0D-C794-6687-A0FA9BA99B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2092602"/>
              </p:ext>
            </p:extLst>
          </p:nvPr>
        </p:nvGraphicFramePr>
        <p:xfrm>
          <a:off x="6490607" y="4794249"/>
          <a:ext cx="3569382" cy="15544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94897">
                  <a:extLst>
                    <a:ext uri="{9D8B030D-6E8A-4147-A177-3AD203B41FA5}">
                      <a16:colId xmlns:a16="http://schemas.microsoft.com/office/drawing/2014/main" val="21587367"/>
                    </a:ext>
                  </a:extLst>
                </a:gridCol>
                <a:gridCol w="594897">
                  <a:extLst>
                    <a:ext uri="{9D8B030D-6E8A-4147-A177-3AD203B41FA5}">
                      <a16:colId xmlns:a16="http://schemas.microsoft.com/office/drawing/2014/main" val="1868917590"/>
                    </a:ext>
                  </a:extLst>
                </a:gridCol>
                <a:gridCol w="594897">
                  <a:extLst>
                    <a:ext uri="{9D8B030D-6E8A-4147-A177-3AD203B41FA5}">
                      <a16:colId xmlns:a16="http://schemas.microsoft.com/office/drawing/2014/main" val="3849852809"/>
                    </a:ext>
                  </a:extLst>
                </a:gridCol>
                <a:gridCol w="594897">
                  <a:extLst>
                    <a:ext uri="{9D8B030D-6E8A-4147-A177-3AD203B41FA5}">
                      <a16:colId xmlns:a16="http://schemas.microsoft.com/office/drawing/2014/main" val="735385555"/>
                    </a:ext>
                  </a:extLst>
                </a:gridCol>
                <a:gridCol w="594897">
                  <a:extLst>
                    <a:ext uri="{9D8B030D-6E8A-4147-A177-3AD203B41FA5}">
                      <a16:colId xmlns:a16="http://schemas.microsoft.com/office/drawing/2014/main" val="1052508296"/>
                    </a:ext>
                  </a:extLst>
                </a:gridCol>
                <a:gridCol w="594897">
                  <a:extLst>
                    <a:ext uri="{9D8B030D-6E8A-4147-A177-3AD203B41FA5}">
                      <a16:colId xmlns:a16="http://schemas.microsoft.com/office/drawing/2014/main" val="2018389916"/>
                    </a:ext>
                  </a:extLst>
                </a:gridCol>
              </a:tblGrid>
              <a:tr h="237011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GB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b="1" dirty="0"/>
                        <a:t>John's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b="1" dirty="0"/>
                        <a:t>dog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1100" b="1" dirty="0"/>
                        <a:t>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b="1" dirty="0"/>
                        <a:t>looks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b="1" dirty="0"/>
                        <a:t>sick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8257762"/>
                  </a:ext>
                </a:extLst>
              </a:tr>
              <a:tr h="237011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1100" b="1" dirty="0"/>
                        <a:t>John's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GB" sz="1100" dirty="0"/>
                    </a:p>
                  </a:txBody>
                  <a:tcP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GB" sz="1100" dirty="0"/>
                    </a:p>
                  </a:txBody>
                  <a:tcPr>
                    <a:solidFill>
                      <a:srgbClr val="F06C6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GB" sz="1100" dirty="0"/>
                    </a:p>
                  </a:txBody>
                  <a:tcPr>
                    <a:solidFill>
                      <a:srgbClr val="FFCFC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GB" sz="1100" dirty="0"/>
                    </a:p>
                  </a:txBody>
                  <a:tcPr>
                    <a:solidFill>
                      <a:srgbClr val="FFCFC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GB" sz="1100" dirty="0"/>
                    </a:p>
                  </a:txBody>
                  <a:tcPr>
                    <a:solidFill>
                      <a:srgbClr val="FFC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4393330"/>
                  </a:ext>
                </a:extLst>
              </a:tr>
              <a:tr h="237011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1100" b="1" dirty="0"/>
                        <a:t>dog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>
                    <a:solidFill>
                      <a:srgbClr val="F06C6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GB" sz="1100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>
                    <a:solidFill>
                      <a:srgbClr val="E8565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2824377"/>
                  </a:ext>
                </a:extLst>
              </a:tr>
              <a:tr h="237011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1100" b="1" dirty="0"/>
                        <a:t>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GB" sz="1100" dirty="0"/>
                    </a:p>
                  </a:txBody>
                  <a:tcPr>
                    <a:solidFill>
                      <a:srgbClr val="F06C6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GB" sz="1100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GB" sz="1100" dirty="0"/>
                    </a:p>
                  </a:txBody>
                  <a:tcP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GB" sz="1100" dirty="0"/>
                    </a:p>
                  </a:txBody>
                  <a:tcPr>
                    <a:solidFill>
                      <a:srgbClr val="E85656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GB" sz="1100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6131200"/>
                  </a:ext>
                </a:extLst>
              </a:tr>
              <a:tr h="237011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1100" b="1" dirty="0"/>
                        <a:t>looks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>
                    <a:solidFill>
                      <a:srgbClr val="FFCFC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>
                    <a:solidFill>
                      <a:srgbClr val="F06C6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GB" sz="1100" dirty="0"/>
                    </a:p>
                  </a:txBody>
                  <a:tcPr>
                    <a:solidFill>
                      <a:srgbClr val="E85656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GB" sz="1100" dirty="0"/>
                    </a:p>
                  </a:txBody>
                  <a:tcP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GB" sz="1100" dirty="0"/>
                    </a:p>
                  </a:txBody>
                  <a:tcPr>
                    <a:solidFill>
                      <a:srgbClr val="E8565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9343137"/>
                  </a:ext>
                </a:extLst>
              </a:tr>
              <a:tr h="237011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1100" b="1" dirty="0"/>
                        <a:t>sick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>
                    <a:solidFill>
                      <a:srgbClr val="FFCFC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GB" sz="1100" dirty="0"/>
                    </a:p>
                  </a:txBody>
                  <a:tcPr>
                    <a:solidFill>
                      <a:srgbClr val="F06C6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>
                    <a:solidFill>
                      <a:srgbClr val="F06C6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386414"/>
                  </a:ext>
                </a:extLst>
              </a:tr>
            </a:tbl>
          </a:graphicData>
        </a:graphic>
      </p:graphicFrame>
      <p:pic>
        <p:nvPicPr>
          <p:cNvPr id="11" name="Picture 2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37CF6622-F979-2B89-EC69-5F2B1FF118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603" t="58333" r="192" b="31314"/>
          <a:stretch/>
        </p:blipFill>
        <p:spPr>
          <a:xfrm>
            <a:off x="11589809" y="1883328"/>
            <a:ext cx="3291335" cy="138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956776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97;p15">
            <a:extLst>
              <a:ext uri="{FF2B5EF4-FFF2-40B4-BE49-F238E27FC236}">
                <a16:creationId xmlns:a16="http://schemas.microsoft.com/office/drawing/2014/main" id="{C6A84E42-87B2-B61C-9A39-BE24F1109A57}"/>
              </a:ext>
            </a:extLst>
          </p:cNvPr>
          <p:cNvSpPr txBox="1">
            <a:spLocks/>
          </p:cNvSpPr>
          <p:nvPr/>
        </p:nvSpPr>
        <p:spPr>
          <a:xfrm>
            <a:off x="532249" y="19329"/>
            <a:ext cx="7242726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en-GB" dirty="0">
                <a:solidFill>
                  <a:schemeClr val="tx1"/>
                </a:solidFill>
              </a:rPr>
              <a:t>BERT</a:t>
            </a:r>
            <a:r>
              <a:rPr lang="en-GB" sz="3600" b="0" dirty="0">
                <a:solidFill>
                  <a:schemeClr val="tx1"/>
                </a:solidFill>
              </a:rPr>
              <a:t> \\ Inputs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07267F-7950-67CD-E74D-686ACE23E47C}"/>
              </a:ext>
            </a:extLst>
          </p:cNvPr>
          <p:cNvSpPr txBox="1"/>
          <p:nvPr/>
        </p:nvSpPr>
        <p:spPr>
          <a:xfrm>
            <a:off x="6577086" y="948415"/>
            <a:ext cx="1219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GB" dirty="0">
              <a:cs typeface="Calibri"/>
            </a:endParaRPr>
          </a:p>
        </p:txBody>
      </p:sp>
      <p:pic>
        <p:nvPicPr>
          <p:cNvPr id="13" name="Picture 13" descr="Chart, scatter chart&#10;&#10;Description automatically generated">
            <a:extLst>
              <a:ext uri="{FF2B5EF4-FFF2-40B4-BE49-F238E27FC236}">
                <a16:creationId xmlns:a16="http://schemas.microsoft.com/office/drawing/2014/main" id="{910EC51F-7CD7-CB17-3F98-3A7043B7D0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7536" y="1161154"/>
            <a:ext cx="3154399" cy="3065024"/>
          </a:xfrm>
          <a:prstGeom prst="rect">
            <a:avLst/>
          </a:prstGeom>
        </p:spPr>
      </p:pic>
      <p:pic>
        <p:nvPicPr>
          <p:cNvPr id="14" name="Picture 15" descr="Chart, scatter chart&#10;&#10;Description automatically generated">
            <a:extLst>
              <a:ext uri="{FF2B5EF4-FFF2-40B4-BE49-F238E27FC236}">
                <a16:creationId xmlns:a16="http://schemas.microsoft.com/office/drawing/2014/main" id="{EEDF9923-99FF-4876-953E-AFAF0BE9B16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452" t="5814" r="2457"/>
          <a:stretch/>
        </p:blipFill>
        <p:spPr>
          <a:xfrm>
            <a:off x="7774974" y="781030"/>
            <a:ext cx="3680139" cy="383640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C7A2616-D8DD-153B-C5B4-923B23C5146F}"/>
              </a:ext>
            </a:extLst>
          </p:cNvPr>
          <p:cNvSpPr txBox="1"/>
          <p:nvPr/>
        </p:nvSpPr>
        <p:spPr>
          <a:xfrm>
            <a:off x="0" y="6424006"/>
            <a:ext cx="12192000" cy="43088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just"/>
            <a:r>
              <a:rPr lang="en-US" sz="1100" dirty="0">
                <a:solidFill>
                  <a:srgbClr val="D4D4D4"/>
                </a:solidFill>
                <a:ea typeface="+mn-lt"/>
                <a:cs typeface="+mn-lt"/>
              </a:rPr>
              <a:t>(-1.9927),</a:t>
            </a:r>
            <a:r>
              <a:rPr lang="en-US" sz="1100" dirty="0">
                <a:solidFill>
                  <a:srgbClr val="569CD6"/>
                </a:solidFill>
                <a:ea typeface="+mn-lt"/>
                <a:cs typeface="+mn-lt"/>
              </a:rPr>
              <a:t> (0.5362),</a:t>
            </a:r>
            <a:r>
              <a:rPr lang="en-US" sz="1100" dirty="0">
                <a:solidFill>
                  <a:srgbClr val="DCDCAA"/>
                </a:solidFill>
                <a:ea typeface="+mn-lt"/>
                <a:cs typeface="+mn-lt"/>
              </a:rPr>
              <a:t> (-3.7457),</a:t>
            </a:r>
            <a:r>
              <a:rPr lang="en-US" sz="1100" dirty="0">
                <a:solidFill>
                  <a:srgbClr val="6A9955"/>
                </a:solidFill>
                <a:ea typeface="+mn-lt"/>
                <a:cs typeface="+mn-lt"/>
              </a:rPr>
              <a:t> (0.3905),</a:t>
            </a:r>
            <a:r>
              <a:rPr lang="en-US" sz="1100" dirty="0">
                <a:solidFill>
                  <a:srgbClr val="CE9178"/>
                </a:solidFill>
                <a:ea typeface="+mn-lt"/>
                <a:cs typeface="+mn-lt"/>
              </a:rPr>
              <a:t> (-1.6879),</a:t>
            </a:r>
            <a:r>
              <a:rPr lang="en-US" sz="1100" dirty="0">
                <a:solidFill>
                  <a:srgbClr val="9CDCFE"/>
                </a:solidFill>
                <a:ea typeface="+mn-lt"/>
                <a:cs typeface="+mn-lt"/>
              </a:rPr>
              <a:t> (-1.0520),</a:t>
            </a:r>
            <a:r>
              <a:rPr lang="en-US" sz="1100" dirty="0">
                <a:solidFill>
                  <a:srgbClr val="B5CEA8"/>
                </a:solidFill>
                <a:ea typeface="+mn-lt"/>
                <a:cs typeface="+mn-lt"/>
              </a:rPr>
              <a:t> (3.5202),</a:t>
            </a:r>
            <a:r>
              <a:rPr lang="en-US" sz="1100" dirty="0">
                <a:solidFill>
                  <a:srgbClr val="4EC9B0"/>
                </a:solidFill>
                <a:ea typeface="+mn-lt"/>
                <a:cs typeface="+mn-lt"/>
              </a:rPr>
              <a:t> (-0.1668),</a:t>
            </a:r>
            <a:r>
              <a:rPr lang="en-US" sz="1100" b="1" dirty="0">
                <a:solidFill>
                  <a:srgbClr val="569CD6"/>
                </a:solidFill>
                <a:ea typeface="+mn-lt"/>
                <a:cs typeface="+mn-lt"/>
              </a:rPr>
              <a:t> (-3.8894),</a:t>
            </a:r>
            <a:r>
              <a:rPr lang="en-US" sz="1100" dirty="0">
                <a:solidFill>
                  <a:srgbClr val="F44747"/>
                </a:solidFill>
                <a:ea typeface="+mn-lt"/>
                <a:cs typeface="+mn-lt"/>
              </a:rPr>
              <a:t> (-2.3126),</a:t>
            </a:r>
            <a:r>
              <a:rPr lang="en-US" sz="1100" dirty="0">
                <a:solidFill>
                  <a:srgbClr val="D4D4D4"/>
                </a:solidFill>
                <a:ea typeface="+mn-lt"/>
                <a:cs typeface="+mn-lt"/>
              </a:rPr>
              <a:t> (-1.5874),</a:t>
            </a:r>
            <a:r>
              <a:rPr lang="en-US" sz="1100" dirty="0">
                <a:solidFill>
                  <a:srgbClr val="569CD6"/>
                </a:solidFill>
                <a:ea typeface="+mn-lt"/>
                <a:cs typeface="+mn-lt"/>
              </a:rPr>
              <a:t> (0.4395),</a:t>
            </a:r>
            <a:r>
              <a:rPr lang="en-US" sz="1100" dirty="0">
                <a:solidFill>
                  <a:srgbClr val="DCDCAA"/>
                </a:solidFill>
                <a:ea typeface="+mn-lt"/>
                <a:cs typeface="+mn-lt"/>
              </a:rPr>
              <a:t> (-0.4494),</a:t>
            </a:r>
            <a:r>
              <a:rPr lang="en-US" sz="1100" dirty="0">
                <a:solidFill>
                  <a:srgbClr val="6A9955"/>
                </a:solidFill>
                <a:ea typeface="+mn-lt"/>
                <a:cs typeface="+mn-lt"/>
              </a:rPr>
              <a:t> (-0.0735),</a:t>
            </a:r>
            <a:r>
              <a:rPr lang="en-US" sz="1100" dirty="0">
                <a:solidFill>
                  <a:srgbClr val="CE9178"/>
                </a:solidFill>
                <a:ea typeface="+mn-lt"/>
                <a:cs typeface="+mn-lt"/>
              </a:rPr>
              <a:t> (-2.9140),</a:t>
            </a:r>
            <a:r>
              <a:rPr lang="en-US" sz="1100" dirty="0">
                <a:solidFill>
                  <a:srgbClr val="9CDCFE"/>
                </a:solidFill>
                <a:ea typeface="+mn-lt"/>
                <a:cs typeface="+mn-lt"/>
              </a:rPr>
              <a:t> (2.5873),</a:t>
            </a:r>
            <a:r>
              <a:rPr lang="en-US" sz="1100" dirty="0">
                <a:solidFill>
                  <a:srgbClr val="B5CEA8"/>
                </a:solidFill>
                <a:ea typeface="+mn-lt"/>
                <a:cs typeface="+mn-lt"/>
              </a:rPr>
              <a:t> (2.1709),</a:t>
            </a:r>
            <a:r>
              <a:rPr lang="en-US" sz="1100" dirty="0">
                <a:solidFill>
                  <a:srgbClr val="4EC9B0"/>
                </a:solidFill>
                <a:ea typeface="+mn-lt"/>
                <a:cs typeface="+mn-lt"/>
              </a:rPr>
              <a:t> (-1.8468),</a:t>
            </a:r>
            <a:r>
              <a:rPr lang="en-US" sz="1100" b="1" dirty="0">
                <a:solidFill>
                  <a:srgbClr val="569CD6"/>
                </a:solidFill>
                <a:ea typeface="+mn-lt"/>
                <a:cs typeface="+mn-lt"/>
              </a:rPr>
              <a:t> (1.5566),</a:t>
            </a:r>
            <a:r>
              <a:rPr lang="en-US" sz="1100" dirty="0">
                <a:solidFill>
                  <a:srgbClr val="F44747"/>
                </a:solidFill>
                <a:ea typeface="+mn-lt"/>
                <a:cs typeface="+mn-lt"/>
              </a:rPr>
              <a:t> (-3.2175),</a:t>
            </a:r>
            <a:r>
              <a:rPr lang="en-US" sz="1100" dirty="0">
                <a:solidFill>
                  <a:srgbClr val="D4D4D4"/>
                </a:solidFill>
                <a:ea typeface="+mn-lt"/>
                <a:cs typeface="+mn-lt"/>
              </a:rPr>
              <a:t> (-4.7814),</a:t>
            </a:r>
            <a:r>
              <a:rPr lang="en-US" sz="1100" dirty="0">
                <a:solidFill>
                  <a:srgbClr val="569CD6"/>
                </a:solidFill>
                <a:ea typeface="+mn-lt"/>
                <a:cs typeface="+mn-lt"/>
              </a:rPr>
              <a:t> (-2.4261),</a:t>
            </a:r>
            <a:r>
              <a:rPr lang="en-US" sz="1100" dirty="0">
                <a:solidFill>
                  <a:srgbClr val="DCDCAA"/>
                </a:solidFill>
                <a:ea typeface="+mn-lt"/>
                <a:cs typeface="+mn-lt"/>
              </a:rPr>
              <a:t> (0.1439),</a:t>
            </a:r>
            <a:r>
              <a:rPr lang="en-US" sz="1100" dirty="0">
                <a:solidFill>
                  <a:srgbClr val="6A9955"/>
                </a:solidFill>
                <a:ea typeface="+mn-lt"/>
                <a:cs typeface="+mn-lt"/>
              </a:rPr>
              <a:t> (0.2869),</a:t>
            </a:r>
            <a:r>
              <a:rPr lang="en-US" sz="1100" dirty="0">
                <a:solidFill>
                  <a:srgbClr val="CE9178"/>
                </a:solidFill>
                <a:ea typeface="+mn-lt"/>
                <a:cs typeface="+mn-lt"/>
              </a:rPr>
              <a:t> (2.3956),</a:t>
            </a:r>
            <a:r>
              <a:rPr lang="en-US" sz="1100" dirty="0">
                <a:solidFill>
                  <a:srgbClr val="9CDCFE"/>
                </a:solidFill>
                <a:ea typeface="+mn-lt"/>
                <a:cs typeface="+mn-lt"/>
              </a:rPr>
              <a:t> (-2.5717),</a:t>
            </a:r>
            <a:r>
              <a:rPr lang="en-US" sz="1100" dirty="0">
                <a:solidFill>
                  <a:srgbClr val="B5CEA8"/>
                </a:solidFill>
                <a:ea typeface="+mn-lt"/>
                <a:cs typeface="+mn-lt"/>
              </a:rPr>
              <a:t> (1.0442),</a:t>
            </a:r>
            <a:r>
              <a:rPr lang="en-US" sz="1100" dirty="0">
                <a:solidFill>
                  <a:srgbClr val="4EC9B0"/>
                </a:solidFill>
                <a:ea typeface="+mn-lt"/>
                <a:cs typeface="+mn-lt"/>
              </a:rPr>
              <a:t> (3.4861),</a:t>
            </a:r>
            <a:r>
              <a:rPr lang="en-US" sz="1100" b="1" dirty="0">
                <a:solidFill>
                  <a:srgbClr val="569CD6"/>
                </a:solidFill>
                <a:ea typeface="+mn-lt"/>
                <a:cs typeface="+mn-lt"/>
              </a:rPr>
              <a:t> (-1.3096),</a:t>
            </a:r>
            <a:r>
              <a:rPr lang="en-US" sz="1100" dirty="0">
                <a:solidFill>
                  <a:srgbClr val="F44747"/>
                </a:solidFill>
                <a:ea typeface="+mn-lt"/>
                <a:cs typeface="+mn-lt"/>
              </a:rPr>
              <a:t> (-0.6151),</a:t>
            </a:r>
            <a:r>
              <a:rPr lang="en-US" sz="1100" dirty="0">
                <a:solidFill>
                  <a:srgbClr val="D4D4D4"/>
                </a:solidFill>
                <a:ea typeface="+mn-lt"/>
                <a:cs typeface="+mn-lt"/>
              </a:rPr>
              <a:t> (0.2347),</a:t>
            </a:r>
            <a:r>
              <a:rPr lang="en-US" sz="1100" dirty="0">
                <a:solidFill>
                  <a:srgbClr val="569CD6"/>
                </a:solidFill>
                <a:ea typeface="+mn-lt"/>
                <a:cs typeface="+mn-lt"/>
              </a:rPr>
              <a:t> (1.3709),</a:t>
            </a:r>
            <a:r>
              <a:rPr lang="en-US" sz="1100" dirty="0">
                <a:solidFill>
                  <a:srgbClr val="DCDCAA"/>
                </a:solidFill>
                <a:ea typeface="+mn-lt"/>
                <a:cs typeface="+mn-lt"/>
              </a:rPr>
              <a:t> (0.3181),</a:t>
            </a:r>
            <a:r>
              <a:rPr lang="en-US" sz="1100" dirty="0">
                <a:solidFill>
                  <a:srgbClr val="6A9955"/>
                </a:solidFill>
                <a:ea typeface="+mn-lt"/>
                <a:cs typeface="+mn-lt"/>
              </a:rPr>
              <a:t> (1.2072),</a:t>
            </a:r>
            <a:r>
              <a:rPr lang="en-US" sz="1100" dirty="0">
                <a:solidFill>
                  <a:srgbClr val="CE9178"/>
                </a:solidFill>
                <a:ea typeface="+mn-lt"/>
                <a:cs typeface="+mn-lt"/>
              </a:rPr>
              <a:t> (-1.1478),</a:t>
            </a:r>
            <a:r>
              <a:rPr lang="en-US" sz="1100" dirty="0">
                <a:solidFill>
                  <a:srgbClr val="9CDCFE"/>
                </a:solidFill>
                <a:ea typeface="+mn-lt"/>
                <a:cs typeface="+mn-lt"/>
              </a:rPr>
              <a:t> (0.8689),</a:t>
            </a:r>
            <a:r>
              <a:rPr lang="en-US" sz="1100" dirty="0">
                <a:solidFill>
                  <a:srgbClr val="B5CEA8"/>
                </a:solidFill>
                <a:ea typeface="+mn-lt"/>
                <a:cs typeface="+mn-lt"/>
              </a:rPr>
              <a:t> (0.5210)</a:t>
            </a:r>
            <a:endParaRPr lang="en-US" dirty="0">
              <a:ea typeface="+mn-lt"/>
              <a:cs typeface="+mn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963577-1D53-D77B-406A-2DAB9B0D3670}"/>
              </a:ext>
            </a:extLst>
          </p:cNvPr>
          <p:cNvSpPr txBox="1"/>
          <p:nvPr/>
        </p:nvSpPr>
        <p:spPr>
          <a:xfrm>
            <a:off x="4571734" y="4671593"/>
            <a:ext cx="200535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ea typeface="+mn-lt"/>
                <a:cs typeface="+mn-lt"/>
              </a:rPr>
              <a:t>2D Space</a:t>
            </a:r>
          </a:p>
          <a:p>
            <a:pPr algn="ctr"/>
            <a:r>
              <a:rPr lang="en-GB" b="1" dirty="0"/>
              <a:t>Chickens</a:t>
            </a:r>
            <a:r>
              <a:rPr lang="en-US" b="1" dirty="0">
                <a:ea typeface="+mn-lt"/>
                <a:cs typeface="+mn-lt"/>
              </a:rPr>
              <a:t> = </a:t>
            </a:r>
            <a:endParaRPr lang="en-US" sz="1800" b="1" dirty="0">
              <a:ea typeface="+mn-lt"/>
              <a:cs typeface="+mn-lt"/>
            </a:endParaRPr>
          </a:p>
          <a:p>
            <a:pPr algn="ctr"/>
            <a:r>
              <a:rPr lang="en-US" sz="1800" dirty="0">
                <a:ea typeface="+mn-lt"/>
                <a:cs typeface="+mn-lt"/>
              </a:rPr>
              <a:t>[(-2.50), (2.10)] </a:t>
            </a:r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E2FDC3-4903-AD06-74C3-4A4AB252B060}"/>
              </a:ext>
            </a:extLst>
          </p:cNvPr>
          <p:cNvSpPr txBox="1"/>
          <p:nvPr/>
        </p:nvSpPr>
        <p:spPr>
          <a:xfrm>
            <a:off x="8359188" y="4666687"/>
            <a:ext cx="298778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ea typeface="+mn-lt"/>
                <a:cs typeface="+mn-lt"/>
              </a:rPr>
              <a:t>3D Space</a:t>
            </a:r>
          </a:p>
          <a:p>
            <a:pPr algn="ctr"/>
            <a:r>
              <a:rPr lang="en-GB" b="1" dirty="0"/>
              <a:t>Chickens</a:t>
            </a:r>
            <a:r>
              <a:rPr lang="en-US" b="1" dirty="0">
                <a:ea typeface="+mn-lt"/>
                <a:cs typeface="+mn-lt"/>
              </a:rPr>
              <a:t> = </a:t>
            </a:r>
            <a:endParaRPr lang="en-US" sz="1800" b="1" dirty="0">
              <a:ea typeface="+mn-lt"/>
              <a:cs typeface="+mn-lt"/>
            </a:endParaRPr>
          </a:p>
          <a:p>
            <a:pPr algn="ctr"/>
            <a:r>
              <a:rPr lang="en-US" sz="1800" dirty="0">
                <a:ea typeface="+mn-lt"/>
                <a:cs typeface="+mn-lt"/>
              </a:rPr>
              <a:t>[(-0.75), (0.52), (-0.25)]</a:t>
            </a:r>
            <a:endParaRPr lang="en-GB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E3BB172-D8DD-03A1-78E7-5ABBFC6485F1}"/>
              </a:ext>
            </a:extLst>
          </p:cNvPr>
          <p:cNvSpPr txBox="1"/>
          <p:nvPr/>
        </p:nvSpPr>
        <p:spPr>
          <a:xfrm>
            <a:off x="5033856" y="4194191"/>
            <a:ext cx="9961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/>
              <a:t>Hobbies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3F312F2-347A-4F82-30A2-DFAC0388B149}"/>
              </a:ext>
            </a:extLst>
          </p:cNvPr>
          <p:cNvSpPr txBox="1"/>
          <p:nvPr/>
        </p:nvSpPr>
        <p:spPr>
          <a:xfrm>
            <a:off x="8212320" y="3134769"/>
            <a:ext cx="9961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/>
              <a:t>Football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C9ABE50-A145-FA4D-DF3E-04D8D69879A6}"/>
              </a:ext>
            </a:extLst>
          </p:cNvPr>
          <p:cNvSpPr txBox="1"/>
          <p:nvPr/>
        </p:nvSpPr>
        <p:spPr>
          <a:xfrm>
            <a:off x="4945083" y="5995434"/>
            <a:ext cx="20053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ea typeface="+mn-lt"/>
                <a:cs typeface="+mn-lt"/>
              </a:rPr>
              <a:t>768D Space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4D62D9D-8797-01E0-7B96-AE931E443F1D}"/>
              </a:ext>
            </a:extLst>
          </p:cNvPr>
          <p:cNvSpPr txBox="1"/>
          <p:nvPr/>
        </p:nvSpPr>
        <p:spPr>
          <a:xfrm>
            <a:off x="3017631" y="2472537"/>
            <a:ext cx="8999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b="1" dirty="0"/>
              <a:t>Animal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7B99D1-7312-0316-A388-05068179A7E4}"/>
              </a:ext>
            </a:extLst>
          </p:cNvPr>
          <p:cNvSpPr txBox="1"/>
          <p:nvPr/>
        </p:nvSpPr>
        <p:spPr>
          <a:xfrm>
            <a:off x="4144684" y="1811697"/>
            <a:ext cx="10339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/>
              <a:t>Chickens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76742CA-C253-A419-BB65-6FD997BE8E77}"/>
              </a:ext>
            </a:extLst>
          </p:cNvPr>
          <p:cNvSpPr txBox="1"/>
          <p:nvPr/>
        </p:nvSpPr>
        <p:spPr>
          <a:xfrm>
            <a:off x="5947759" y="3657844"/>
            <a:ext cx="10502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/>
              <a:t>Football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8000A15-BF4D-E662-E4D6-5941CC682859}"/>
              </a:ext>
            </a:extLst>
          </p:cNvPr>
          <p:cNvSpPr txBox="1"/>
          <p:nvPr/>
        </p:nvSpPr>
        <p:spPr>
          <a:xfrm>
            <a:off x="7966049" y="4136968"/>
            <a:ext cx="9961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/>
              <a:t>Hobbies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01FD0C8-9A5D-CF56-69FA-8FBCC20B2081}"/>
              </a:ext>
            </a:extLst>
          </p:cNvPr>
          <p:cNvSpPr txBox="1"/>
          <p:nvPr/>
        </p:nvSpPr>
        <p:spPr>
          <a:xfrm>
            <a:off x="10705049" y="3695695"/>
            <a:ext cx="9961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b="1" dirty="0"/>
              <a:t>Animal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0226F00-A18D-97BE-352C-8F50DE2C71F1}"/>
              </a:ext>
            </a:extLst>
          </p:cNvPr>
          <p:cNvSpPr txBox="1"/>
          <p:nvPr/>
        </p:nvSpPr>
        <p:spPr>
          <a:xfrm>
            <a:off x="5328374" y="1724045"/>
            <a:ext cx="7900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/>
              <a:t>Horse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B470775-2155-EDAD-91FB-D4FE212C6CEF}"/>
              </a:ext>
            </a:extLst>
          </p:cNvPr>
          <p:cNvSpPr txBox="1"/>
          <p:nvPr/>
        </p:nvSpPr>
        <p:spPr>
          <a:xfrm>
            <a:off x="9732864" y="1569978"/>
            <a:ext cx="10339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/>
              <a:t>Chickens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49AF98C-BBB5-5F79-B994-AA709E520B95}"/>
              </a:ext>
            </a:extLst>
          </p:cNvPr>
          <p:cNvSpPr txBox="1"/>
          <p:nvPr/>
        </p:nvSpPr>
        <p:spPr>
          <a:xfrm>
            <a:off x="11080081" y="2275987"/>
            <a:ext cx="9961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b="1" dirty="0"/>
              <a:t>Food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714840A-0BCC-BAB6-2BD1-2D6CFDD7B97C}"/>
              </a:ext>
            </a:extLst>
          </p:cNvPr>
          <p:cNvSpPr txBox="1"/>
          <p:nvPr/>
        </p:nvSpPr>
        <p:spPr>
          <a:xfrm>
            <a:off x="9667144" y="2560404"/>
            <a:ext cx="7900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/>
              <a:t>Horse</a:t>
            </a:r>
          </a:p>
        </p:txBody>
      </p:sp>
      <p:pic>
        <p:nvPicPr>
          <p:cNvPr id="3" name="Picture 2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386855B9-6377-21FF-A89E-FFD8A233E08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0603" t="58333" r="2819" b="31314"/>
          <a:stretch/>
        </p:blipFill>
        <p:spPr>
          <a:xfrm>
            <a:off x="-11641" y="1883328"/>
            <a:ext cx="2995219" cy="138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49677"/>
      </p:ext>
    </p:extLst>
  </p:cSld>
  <p:clrMapOvr>
    <a:masterClrMapping/>
  </p:clrMapOvr>
  <p:transition spd="slow">
    <p:push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05149E3-D3AE-5127-0CF1-04BAEF75B518}"/>
              </a:ext>
            </a:extLst>
          </p:cNvPr>
          <p:cNvSpPr txBox="1"/>
          <p:nvPr/>
        </p:nvSpPr>
        <p:spPr>
          <a:xfrm>
            <a:off x="71528" y="-212544"/>
            <a:ext cx="12042355" cy="669414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br>
              <a:rPr lang="en-US" sz="1100" dirty="0">
                <a:latin typeface="Droid Sans Mono"/>
              </a:rPr>
            </a:br>
            <a:r>
              <a:rPr lang="en-US" sz="1100" dirty="0">
                <a:solidFill>
                  <a:srgbClr val="B5CEA8"/>
                </a:solidFill>
                <a:latin typeface="Droid Sans Mono"/>
              </a:rPr>
              <a:t>,</a:t>
            </a:r>
            <a:r>
              <a:rPr lang="en-US" sz="1100" dirty="0">
                <a:solidFill>
                  <a:srgbClr val="4EC9B0"/>
                </a:solidFill>
                <a:latin typeface="Droid Sans Mono"/>
              </a:rPr>
              <a:t> (-2.7116),</a:t>
            </a:r>
            <a:r>
              <a:rPr lang="en-US" sz="1100" b="1" dirty="0">
                <a:solidFill>
                  <a:srgbClr val="569CD6"/>
                </a:solidFill>
                <a:latin typeface="Droid Sans Mono"/>
              </a:rPr>
              <a:t> (0.3631),</a:t>
            </a:r>
            <a:r>
              <a:rPr lang="en-US" sz="1100" dirty="0">
                <a:solidFill>
                  <a:srgbClr val="F44747"/>
                </a:solidFill>
                <a:latin typeface="Droid Sans Mono"/>
              </a:rPr>
              <a:t> (3.8156),</a:t>
            </a:r>
            <a:r>
              <a:rPr lang="en-US" sz="1100" dirty="0">
                <a:solidFill>
                  <a:srgbClr val="D4D4D4"/>
                </a:solidFill>
                <a:latin typeface="Droid Sans Mono"/>
              </a:rPr>
              <a:t> (1.6935),</a:t>
            </a:r>
            <a:r>
              <a:rPr lang="en-US" sz="1100" dirty="0">
                <a:solidFill>
                  <a:srgbClr val="569CD6"/>
                </a:solidFill>
                <a:latin typeface="Droid Sans Mono"/>
              </a:rPr>
              <a:t> (-3.9288),</a:t>
            </a:r>
            <a:r>
              <a:rPr lang="en-US" sz="1100" dirty="0">
                <a:solidFill>
                  <a:srgbClr val="DCDCAA"/>
                </a:solidFill>
                <a:latin typeface="Droid Sans Mono"/>
              </a:rPr>
              <a:t> (0.3316),</a:t>
            </a:r>
            <a:r>
              <a:rPr lang="en-US" sz="1100" dirty="0">
                <a:solidFill>
                  <a:srgbClr val="6A9955"/>
                </a:solidFill>
                <a:latin typeface="Droid Sans Mono"/>
              </a:rPr>
              <a:t> (-0.8331),</a:t>
            </a:r>
            <a:r>
              <a:rPr lang="en-US" sz="1100" dirty="0">
                <a:solidFill>
                  <a:srgbClr val="CE9178"/>
                </a:solidFill>
                <a:latin typeface="Droid Sans Mono"/>
              </a:rPr>
              <a:t> (0.9160),</a:t>
            </a:r>
            <a:r>
              <a:rPr lang="en-US" sz="1100" dirty="0">
                <a:solidFill>
                  <a:srgbClr val="9CDCFE"/>
                </a:solidFill>
                <a:latin typeface="Droid Sans Mono"/>
              </a:rPr>
              <a:t> (0.3914),</a:t>
            </a:r>
            <a:r>
              <a:rPr lang="en-US" sz="1100" dirty="0">
                <a:solidFill>
                  <a:srgbClr val="B5CEA8"/>
                </a:solidFill>
                <a:latin typeface="Droid Sans Mono"/>
              </a:rPr>
              <a:t> (-0.6302),</a:t>
            </a:r>
            <a:r>
              <a:rPr lang="en-US" sz="1100" dirty="0">
                <a:solidFill>
                  <a:srgbClr val="4EC9B0"/>
                </a:solidFill>
                <a:latin typeface="Droid Sans Mono"/>
              </a:rPr>
              <a:t> (2.6757),</a:t>
            </a:r>
            <a:r>
              <a:rPr lang="en-US" sz="1100" b="1" dirty="0">
                <a:solidFill>
                  <a:srgbClr val="569CD6"/>
                </a:solidFill>
                <a:latin typeface="Droid Sans Mono"/>
              </a:rPr>
              <a:t> (0.6076),</a:t>
            </a:r>
            <a:r>
              <a:rPr lang="en-US" sz="1100" dirty="0">
                <a:solidFill>
                  <a:srgbClr val="F44747"/>
                </a:solidFill>
                <a:latin typeface="Droid Sans Mono"/>
              </a:rPr>
              <a:t> (-1.2592),</a:t>
            </a:r>
            <a:r>
              <a:rPr lang="en-US" sz="1100" dirty="0">
                <a:solidFill>
                  <a:srgbClr val="D4D4D4"/>
                </a:solidFill>
                <a:latin typeface="Droid Sans Mono"/>
              </a:rPr>
              <a:t> (-0.5986),</a:t>
            </a:r>
            <a:r>
              <a:rPr lang="en-US" sz="1100" dirty="0">
                <a:solidFill>
                  <a:srgbClr val="569CD6"/>
                </a:solidFill>
                <a:latin typeface="Droid Sans Mono"/>
              </a:rPr>
              <a:t> (1.6949),</a:t>
            </a:r>
            <a:r>
              <a:rPr lang="en-US" sz="1100" dirty="0">
                <a:solidFill>
                  <a:srgbClr val="DCDCAA"/>
                </a:solidFill>
                <a:latin typeface="Droid Sans Mono"/>
              </a:rPr>
              <a:t> (3.5708),</a:t>
            </a:r>
            <a:r>
              <a:rPr lang="en-US" sz="1100" dirty="0">
                <a:solidFill>
                  <a:srgbClr val="6A9955"/>
                </a:solidFill>
                <a:latin typeface="Droid Sans Mono"/>
              </a:rPr>
              <a:t> (1.9224),</a:t>
            </a:r>
            <a:r>
              <a:rPr lang="en-US" sz="1100" dirty="0">
                <a:solidFill>
                  <a:srgbClr val="CE9178"/>
                </a:solidFill>
                <a:latin typeface="Droid Sans Mono"/>
              </a:rPr>
              <a:t> (-1.5956),</a:t>
            </a:r>
            <a:r>
              <a:rPr lang="en-US" sz="1100" dirty="0">
                <a:solidFill>
                  <a:srgbClr val="9CDCFE"/>
                </a:solidFill>
                <a:latin typeface="Droid Sans Mono"/>
              </a:rPr>
              <a:t> (1.0208),</a:t>
            </a:r>
            <a:r>
              <a:rPr lang="en-US" sz="1100" dirty="0">
                <a:solidFill>
                  <a:srgbClr val="B5CEA8"/>
                </a:solidFill>
                <a:latin typeface="Droid Sans Mono"/>
              </a:rPr>
              <a:t> (-1.3068),</a:t>
            </a:r>
            <a:r>
              <a:rPr lang="en-US" sz="1100" dirty="0">
                <a:solidFill>
                  <a:srgbClr val="4EC9B0"/>
                </a:solidFill>
                <a:latin typeface="Droid Sans Mono"/>
              </a:rPr>
              <a:t> (-2.0119),</a:t>
            </a:r>
            <a:r>
              <a:rPr lang="en-US" sz="1100" b="1" dirty="0">
                <a:solidFill>
                  <a:srgbClr val="569CD6"/>
                </a:solidFill>
                <a:latin typeface="Droid Sans Mono"/>
              </a:rPr>
              <a:t> (3.2491),</a:t>
            </a:r>
            <a:r>
              <a:rPr lang="en-US" sz="1100" dirty="0">
                <a:solidFill>
                  <a:srgbClr val="F44747"/>
                </a:solidFill>
                <a:latin typeface="Droid Sans Mono"/>
              </a:rPr>
              <a:t> (1.1267),</a:t>
            </a:r>
            <a:r>
              <a:rPr lang="en-US" sz="1100" dirty="0">
                <a:solidFill>
                  <a:srgbClr val="D4D4D4"/>
                </a:solidFill>
                <a:latin typeface="Droid Sans Mono"/>
              </a:rPr>
              <a:t> (0.6405),</a:t>
            </a:r>
            <a:r>
              <a:rPr lang="en-US" sz="1100" dirty="0">
                <a:solidFill>
                  <a:srgbClr val="569CD6"/>
                </a:solidFill>
                <a:latin typeface="Droid Sans Mono"/>
              </a:rPr>
              <a:t> (-1.3457),</a:t>
            </a:r>
            <a:r>
              <a:rPr lang="en-US" sz="1100" dirty="0">
                <a:solidFill>
                  <a:srgbClr val="DCDCAA"/>
                </a:solidFill>
                <a:latin typeface="Droid Sans Mono"/>
              </a:rPr>
              <a:t> (4.4417),</a:t>
            </a:r>
            <a:r>
              <a:rPr lang="en-US" sz="1100" dirty="0">
                <a:solidFill>
                  <a:srgbClr val="6A9955"/>
                </a:solidFill>
                <a:latin typeface="Droid Sans Mono"/>
              </a:rPr>
              <a:t> (0.9044),</a:t>
            </a:r>
            <a:r>
              <a:rPr lang="en-US" sz="1100" dirty="0">
                <a:solidFill>
                  <a:srgbClr val="CE9178"/>
                </a:solidFill>
                <a:latin typeface="Droid Sans Mono"/>
              </a:rPr>
              <a:t> (0.3568),</a:t>
            </a:r>
            <a:r>
              <a:rPr lang="en-US" sz="1100" dirty="0">
                <a:solidFill>
                  <a:srgbClr val="9CDCFE"/>
                </a:solidFill>
                <a:latin typeface="Droid Sans Mono"/>
              </a:rPr>
              <a:t> (0.7245),</a:t>
            </a:r>
            <a:r>
              <a:rPr lang="en-US" sz="1100" dirty="0">
                <a:solidFill>
                  <a:srgbClr val="B5CEA8"/>
                </a:solidFill>
                <a:latin typeface="Droid Sans Mono"/>
              </a:rPr>
              <a:t> (-1.2813),</a:t>
            </a:r>
            <a:r>
              <a:rPr lang="en-US" sz="1100" dirty="0">
                <a:solidFill>
                  <a:srgbClr val="4EC9B0"/>
                </a:solidFill>
                <a:latin typeface="Droid Sans Mono"/>
              </a:rPr>
              <a:t> (0.3410),</a:t>
            </a:r>
            <a:r>
              <a:rPr lang="en-US" sz="1100" b="1" dirty="0">
                <a:solidFill>
                  <a:srgbClr val="569CD6"/>
                </a:solidFill>
                <a:latin typeface="Droid Sans Mono"/>
              </a:rPr>
              <a:t> (-0.0827),</a:t>
            </a:r>
            <a:r>
              <a:rPr lang="en-US" sz="1100" dirty="0">
                <a:solidFill>
                  <a:srgbClr val="F44747"/>
                </a:solidFill>
                <a:latin typeface="Droid Sans Mono"/>
              </a:rPr>
              <a:t> (-0.3418),</a:t>
            </a:r>
            <a:r>
              <a:rPr lang="en-US" sz="1100" dirty="0">
                <a:solidFill>
                  <a:srgbClr val="D4D4D4"/>
                </a:solidFill>
                <a:latin typeface="Droid Sans Mono"/>
              </a:rPr>
              <a:t> (-3.8148),</a:t>
            </a:r>
            <a:r>
              <a:rPr lang="en-US" sz="1100" dirty="0">
                <a:solidFill>
                  <a:srgbClr val="569CD6"/>
                </a:solidFill>
                <a:latin typeface="Droid Sans Mono"/>
              </a:rPr>
              <a:t> (2.3160),</a:t>
            </a:r>
            <a:r>
              <a:rPr lang="en-US" sz="1100" dirty="0">
                <a:solidFill>
                  <a:srgbClr val="DCDCAA"/>
                </a:solidFill>
                <a:latin typeface="Droid Sans Mono"/>
              </a:rPr>
              <a:t> (0.0685),</a:t>
            </a:r>
            <a:r>
              <a:rPr lang="en-US" sz="1100" dirty="0">
                <a:solidFill>
                  <a:srgbClr val="6A9955"/>
                </a:solidFill>
                <a:latin typeface="Droid Sans Mono"/>
              </a:rPr>
              <a:t> (0.3689),</a:t>
            </a:r>
            <a:r>
              <a:rPr lang="en-US" sz="1100" dirty="0">
                <a:solidFill>
                  <a:srgbClr val="CE9178"/>
                </a:solidFill>
                <a:latin typeface="Droid Sans Mono"/>
              </a:rPr>
              <a:t> (-1.6448),</a:t>
            </a:r>
            <a:r>
              <a:rPr lang="en-US" sz="1100" dirty="0">
                <a:solidFill>
                  <a:srgbClr val="9CDCFE"/>
                </a:solidFill>
                <a:latin typeface="Droid Sans Mono"/>
              </a:rPr>
              <a:t> (0.9960),</a:t>
            </a:r>
            <a:r>
              <a:rPr lang="en-US" sz="1100" dirty="0">
                <a:solidFill>
                  <a:srgbClr val="B5CEA8"/>
                </a:solidFill>
                <a:latin typeface="Droid Sans Mono"/>
              </a:rPr>
              <a:t> (-0.2279),</a:t>
            </a:r>
            <a:r>
              <a:rPr lang="en-US" sz="1100" dirty="0">
                <a:solidFill>
                  <a:srgbClr val="4EC9B0"/>
                </a:solidFill>
                <a:latin typeface="Droid Sans Mono"/>
              </a:rPr>
              <a:t> (2.3341),</a:t>
            </a:r>
            <a:r>
              <a:rPr lang="en-US" sz="1100" b="1" dirty="0">
                <a:solidFill>
                  <a:srgbClr val="569CD6"/>
                </a:solidFill>
                <a:latin typeface="Droid Sans Mono"/>
              </a:rPr>
              <a:t> (2.8644),</a:t>
            </a:r>
            <a:r>
              <a:rPr lang="en-US" sz="1100" dirty="0">
                <a:solidFill>
                  <a:srgbClr val="F44747"/>
                </a:solidFill>
                <a:latin typeface="Droid Sans Mono"/>
              </a:rPr>
              <a:t> (0.1184),</a:t>
            </a:r>
            <a:r>
              <a:rPr lang="en-US" sz="1100" dirty="0">
                <a:solidFill>
                  <a:srgbClr val="D4D4D4"/>
                </a:solidFill>
                <a:latin typeface="Droid Sans Mono"/>
              </a:rPr>
              <a:t> (-0.7673),</a:t>
            </a:r>
            <a:r>
              <a:rPr lang="en-US" sz="1100" dirty="0">
                <a:solidFill>
                  <a:srgbClr val="569CD6"/>
                </a:solidFill>
                <a:latin typeface="Droid Sans Mono"/>
              </a:rPr>
              <a:t> (3.3747),</a:t>
            </a:r>
            <a:r>
              <a:rPr lang="en-US" sz="1100" dirty="0">
                <a:solidFill>
                  <a:srgbClr val="DCDCAA"/>
                </a:solidFill>
                <a:latin typeface="Droid Sans Mono"/>
              </a:rPr>
              <a:t> (-1.4032),</a:t>
            </a:r>
            <a:r>
              <a:rPr lang="en-US" sz="1100" dirty="0">
                <a:solidFill>
                  <a:srgbClr val="6A9955"/>
                </a:solidFill>
                <a:latin typeface="Droid Sans Mono"/>
              </a:rPr>
              <a:t> (-1.5336),</a:t>
            </a:r>
            <a:r>
              <a:rPr lang="en-US" sz="1100" dirty="0">
                <a:solidFill>
                  <a:srgbClr val="CE9178"/>
                </a:solidFill>
                <a:latin typeface="Droid Sans Mono"/>
              </a:rPr>
              <a:t> (2.0417),</a:t>
            </a:r>
            <a:r>
              <a:rPr lang="en-US" sz="1100" dirty="0">
                <a:solidFill>
                  <a:srgbClr val="9CDCFE"/>
                </a:solidFill>
                <a:latin typeface="Droid Sans Mono"/>
              </a:rPr>
              <a:t> (1.3487),</a:t>
            </a:r>
            <a:r>
              <a:rPr lang="en-US" sz="1100" dirty="0">
                <a:solidFill>
                  <a:srgbClr val="B5CEA8"/>
                </a:solidFill>
                <a:latin typeface="Droid Sans Mono"/>
              </a:rPr>
              <a:t> (0.0891),</a:t>
            </a:r>
            <a:r>
              <a:rPr lang="en-US" sz="1100" dirty="0">
                <a:solidFill>
                  <a:srgbClr val="4EC9B0"/>
                </a:solidFill>
                <a:latin typeface="Droid Sans Mono"/>
              </a:rPr>
              <a:t> (-0.9122),</a:t>
            </a:r>
            <a:r>
              <a:rPr lang="en-US" sz="1100" b="1" dirty="0">
                <a:solidFill>
                  <a:srgbClr val="569CD6"/>
                </a:solidFill>
                <a:latin typeface="Droid Sans Mono"/>
              </a:rPr>
              <a:t> (-1.2988),</a:t>
            </a:r>
            <a:r>
              <a:rPr lang="en-US" sz="1100" dirty="0">
                <a:solidFill>
                  <a:srgbClr val="F44747"/>
                </a:solidFill>
                <a:latin typeface="Droid Sans Mono"/>
              </a:rPr>
              <a:t> (0.8409),</a:t>
            </a:r>
            <a:r>
              <a:rPr lang="en-US" sz="1100" dirty="0">
                <a:solidFill>
                  <a:srgbClr val="D4D4D4"/>
                </a:solidFill>
                <a:latin typeface="Droid Sans Mono"/>
              </a:rPr>
              <a:t> (-3.9539),</a:t>
            </a:r>
            <a:r>
              <a:rPr lang="en-US" sz="1100" dirty="0">
                <a:solidFill>
                  <a:srgbClr val="569CD6"/>
                </a:solidFill>
                <a:latin typeface="Droid Sans Mono"/>
              </a:rPr>
              <a:t> (-0.3648),</a:t>
            </a:r>
            <a:r>
              <a:rPr lang="en-US" sz="1100" dirty="0">
                <a:solidFill>
                  <a:srgbClr val="DCDCAA"/>
                </a:solidFill>
                <a:latin typeface="Droid Sans Mono"/>
              </a:rPr>
              <a:t> (2.8707),</a:t>
            </a:r>
            <a:r>
              <a:rPr lang="en-US" sz="1100" dirty="0">
                <a:solidFill>
                  <a:srgbClr val="6A9955"/>
                </a:solidFill>
                <a:latin typeface="Droid Sans Mono"/>
              </a:rPr>
              <a:t> (3.6031),</a:t>
            </a:r>
            <a:r>
              <a:rPr lang="en-US" sz="1100" dirty="0">
                <a:solidFill>
                  <a:srgbClr val="CE9178"/>
                </a:solidFill>
                <a:latin typeface="Droid Sans Mono"/>
              </a:rPr>
              <a:t> (2.9756),</a:t>
            </a:r>
            <a:r>
              <a:rPr lang="en-US" sz="1100" dirty="0">
                <a:solidFill>
                  <a:srgbClr val="9CDCFE"/>
                </a:solidFill>
                <a:latin typeface="Droid Sans Mono"/>
              </a:rPr>
              <a:t> (4.2101),</a:t>
            </a:r>
            <a:r>
              <a:rPr lang="en-US" sz="1100" dirty="0">
                <a:solidFill>
                  <a:srgbClr val="B5CEA8"/>
                </a:solidFill>
                <a:latin typeface="Droid Sans Mono"/>
              </a:rPr>
              <a:t> (0.0212),</a:t>
            </a:r>
            <a:r>
              <a:rPr lang="en-US" sz="1100" dirty="0">
                <a:solidFill>
                  <a:srgbClr val="4EC9B0"/>
                </a:solidFill>
                <a:latin typeface="Droid Sans Mono"/>
              </a:rPr>
              <a:t> (1.4123),</a:t>
            </a:r>
            <a:r>
              <a:rPr lang="en-US" sz="1100" b="1" dirty="0">
                <a:solidFill>
                  <a:srgbClr val="569CD6"/>
                </a:solidFill>
                <a:latin typeface="Droid Sans Mono"/>
              </a:rPr>
              <a:t> (-1.6684),</a:t>
            </a:r>
            <a:r>
              <a:rPr lang="en-US" sz="1100" dirty="0">
                <a:solidFill>
                  <a:srgbClr val="F44747"/>
                </a:solidFill>
                <a:latin typeface="Droid Sans Mono"/>
              </a:rPr>
              <a:t> (1.8011),</a:t>
            </a:r>
            <a:r>
              <a:rPr lang="en-US" sz="1100" dirty="0">
                <a:solidFill>
                  <a:srgbClr val="D4D4D4"/>
                </a:solidFill>
                <a:latin typeface="Droid Sans Mono"/>
              </a:rPr>
              <a:t> (0.0045),</a:t>
            </a:r>
            <a:r>
              <a:rPr lang="en-US" sz="1100" dirty="0">
                <a:solidFill>
                  <a:srgbClr val="569CD6"/>
                </a:solidFill>
                <a:latin typeface="Droid Sans Mono"/>
              </a:rPr>
              <a:t> (-0.9139),</a:t>
            </a:r>
            <a:r>
              <a:rPr lang="en-US" sz="1100" dirty="0">
                <a:solidFill>
                  <a:srgbClr val="DCDCAA"/>
                </a:solidFill>
                <a:latin typeface="Droid Sans Mono"/>
              </a:rPr>
              <a:t> (3.4143),</a:t>
            </a:r>
            <a:r>
              <a:rPr lang="en-US" sz="1100" dirty="0">
                <a:solidFill>
                  <a:srgbClr val="6A9955"/>
                </a:solidFill>
                <a:latin typeface="Droid Sans Mono"/>
              </a:rPr>
              <a:t> (2.9450),</a:t>
            </a:r>
            <a:r>
              <a:rPr lang="en-US" sz="1100" dirty="0">
                <a:solidFill>
                  <a:srgbClr val="CE9178"/>
                </a:solidFill>
                <a:latin typeface="Droid Sans Mono"/>
              </a:rPr>
              <a:t> (-0.8457),</a:t>
            </a:r>
            <a:r>
              <a:rPr lang="en-US" sz="1100" dirty="0">
                <a:solidFill>
                  <a:srgbClr val="9CDCFE"/>
                </a:solidFill>
                <a:latin typeface="Droid Sans Mono"/>
              </a:rPr>
              <a:t> (-1.0698),</a:t>
            </a:r>
            <a:r>
              <a:rPr lang="en-US" sz="1100" dirty="0">
                <a:solidFill>
                  <a:srgbClr val="B5CEA8"/>
                </a:solidFill>
                <a:latin typeface="Droid Sans Mono"/>
              </a:rPr>
              <a:t> (0.0053),</a:t>
            </a:r>
            <a:r>
              <a:rPr lang="en-US" sz="1100" dirty="0">
                <a:solidFill>
                  <a:srgbClr val="4EC9B0"/>
                </a:solidFill>
                <a:latin typeface="Droid Sans Mono"/>
              </a:rPr>
              <a:t> (-4.7154),</a:t>
            </a:r>
            <a:r>
              <a:rPr lang="en-US" sz="1100" b="1" dirty="0">
                <a:solidFill>
                  <a:srgbClr val="569CD6"/>
                </a:solidFill>
                <a:latin typeface="Droid Sans Mono"/>
              </a:rPr>
              <a:t> (-3.2657),</a:t>
            </a:r>
            <a:r>
              <a:rPr lang="en-US" sz="1100" dirty="0">
                <a:solidFill>
                  <a:srgbClr val="F44747"/>
                </a:solidFill>
                <a:latin typeface="Droid Sans Mono"/>
              </a:rPr>
              <a:t> (-0.6207),</a:t>
            </a:r>
            <a:r>
              <a:rPr lang="en-US" sz="1100" dirty="0">
                <a:solidFill>
                  <a:srgbClr val="D4D4D4"/>
                </a:solidFill>
                <a:latin typeface="Droid Sans Mono"/>
              </a:rPr>
              <a:t> (-1.7984),</a:t>
            </a:r>
            <a:r>
              <a:rPr lang="en-US" sz="1100" dirty="0">
                <a:solidFill>
                  <a:srgbClr val="569CD6"/>
                </a:solidFill>
                <a:latin typeface="Droid Sans Mono"/>
              </a:rPr>
              <a:t> (-0.1534),</a:t>
            </a:r>
            <a:r>
              <a:rPr lang="en-US" sz="1100" dirty="0">
                <a:solidFill>
                  <a:srgbClr val="DCDCAA"/>
                </a:solidFill>
                <a:latin typeface="Droid Sans Mono"/>
              </a:rPr>
              <a:t> (-2.5823),</a:t>
            </a:r>
            <a:r>
              <a:rPr lang="en-US" sz="1100" dirty="0">
                <a:solidFill>
                  <a:srgbClr val="6A9955"/>
                </a:solidFill>
                <a:latin typeface="Droid Sans Mono"/>
              </a:rPr>
              <a:t> (2.4474),</a:t>
            </a:r>
            <a:r>
              <a:rPr lang="en-US" sz="1100" dirty="0">
                <a:solidFill>
                  <a:srgbClr val="CE9178"/>
                </a:solidFill>
                <a:latin typeface="Droid Sans Mono"/>
              </a:rPr>
              <a:t> (0.6347),</a:t>
            </a:r>
            <a:r>
              <a:rPr lang="en-US" sz="1100" dirty="0">
                <a:solidFill>
                  <a:srgbClr val="9CDCFE"/>
                </a:solidFill>
                <a:latin typeface="Droid Sans Mono"/>
              </a:rPr>
              <a:t> (2.1778),</a:t>
            </a:r>
            <a:r>
              <a:rPr lang="en-US" sz="1100" dirty="0">
                <a:solidFill>
                  <a:srgbClr val="B5CEA8"/>
                </a:solidFill>
                <a:latin typeface="Droid Sans Mono"/>
              </a:rPr>
              <a:t> (2.3654),</a:t>
            </a:r>
            <a:r>
              <a:rPr lang="en-US" sz="1100" dirty="0">
                <a:solidFill>
                  <a:srgbClr val="4EC9B0"/>
                </a:solidFill>
                <a:latin typeface="Droid Sans Mono"/>
              </a:rPr>
              <a:t> (-0.7111),</a:t>
            </a:r>
            <a:r>
              <a:rPr lang="en-US" sz="1100" b="1" dirty="0">
                <a:solidFill>
                  <a:srgbClr val="569CD6"/>
                </a:solidFill>
                <a:latin typeface="Droid Sans Mono"/>
              </a:rPr>
              <a:t> (0.5406),</a:t>
            </a:r>
            <a:r>
              <a:rPr lang="en-US" sz="1100" dirty="0">
                <a:solidFill>
                  <a:srgbClr val="F44747"/>
                </a:solidFill>
                <a:latin typeface="Droid Sans Mono"/>
              </a:rPr>
              <a:t> (-3.2920),</a:t>
            </a:r>
            <a:r>
              <a:rPr lang="en-US" sz="1100" dirty="0">
                <a:solidFill>
                  <a:srgbClr val="D4D4D4"/>
                </a:solidFill>
                <a:latin typeface="Droid Sans Mono"/>
              </a:rPr>
              <a:t> (3.2417),</a:t>
            </a:r>
            <a:r>
              <a:rPr lang="en-US" sz="1100" dirty="0">
                <a:solidFill>
                  <a:srgbClr val="569CD6"/>
                </a:solidFill>
                <a:latin typeface="Droid Sans Mono"/>
              </a:rPr>
              <a:t> (1.9505),</a:t>
            </a:r>
            <a:r>
              <a:rPr lang="en-US" sz="1100" dirty="0">
                <a:solidFill>
                  <a:srgbClr val="DCDCAA"/>
                </a:solidFill>
                <a:latin typeface="Droid Sans Mono"/>
              </a:rPr>
              <a:t> (1.5017),</a:t>
            </a:r>
            <a:r>
              <a:rPr lang="en-US" sz="1100" dirty="0">
                <a:solidFill>
                  <a:srgbClr val="6A9955"/>
                </a:solidFill>
                <a:latin typeface="Droid Sans Mono"/>
              </a:rPr>
              <a:t> (3.1986),</a:t>
            </a:r>
            <a:r>
              <a:rPr lang="en-US" sz="1100" dirty="0">
                <a:solidFill>
                  <a:srgbClr val="CE9178"/>
                </a:solidFill>
                <a:latin typeface="Droid Sans Mono"/>
              </a:rPr>
              <a:t> (3.0739),</a:t>
            </a:r>
            <a:r>
              <a:rPr lang="en-US" sz="1100" dirty="0">
                <a:solidFill>
                  <a:srgbClr val="9CDCFE"/>
                </a:solidFill>
                <a:latin typeface="Droid Sans Mono"/>
              </a:rPr>
              <a:t> (0.5796),</a:t>
            </a:r>
            <a:r>
              <a:rPr lang="en-US" sz="1100" dirty="0">
                <a:solidFill>
                  <a:srgbClr val="B5CEA8"/>
                </a:solidFill>
                <a:latin typeface="Droid Sans Mono"/>
              </a:rPr>
              <a:t> (-3.0860),</a:t>
            </a:r>
            <a:r>
              <a:rPr lang="en-US" sz="1100" dirty="0">
                <a:solidFill>
                  <a:srgbClr val="4EC9B0"/>
                </a:solidFill>
                <a:latin typeface="Droid Sans Mono"/>
              </a:rPr>
              <a:t> (0.1619),</a:t>
            </a:r>
            <a:r>
              <a:rPr lang="en-US" sz="1100" b="1" dirty="0">
                <a:solidFill>
                  <a:srgbClr val="569CD6"/>
                </a:solidFill>
                <a:latin typeface="Droid Sans Mono"/>
              </a:rPr>
              <a:t> (-1.6918),</a:t>
            </a:r>
            <a:r>
              <a:rPr lang="en-US" sz="1100" dirty="0">
                <a:solidFill>
                  <a:srgbClr val="F44747"/>
                </a:solidFill>
                <a:latin typeface="Droid Sans Mono"/>
              </a:rPr>
              <a:t> (0.4727),</a:t>
            </a:r>
            <a:r>
              <a:rPr lang="en-US" sz="1100" dirty="0">
                <a:solidFill>
                  <a:srgbClr val="D4D4D4"/>
                </a:solidFill>
                <a:latin typeface="Droid Sans Mono"/>
              </a:rPr>
              <a:t> (1.9860),</a:t>
            </a:r>
            <a:r>
              <a:rPr lang="en-US" sz="1100" dirty="0">
                <a:solidFill>
                  <a:srgbClr val="569CD6"/>
                </a:solidFill>
                <a:latin typeface="Droid Sans Mono"/>
              </a:rPr>
              <a:t> (2.0471),</a:t>
            </a:r>
            <a:r>
              <a:rPr lang="en-US" sz="1100" dirty="0">
                <a:solidFill>
                  <a:srgbClr val="DCDCAA"/>
                </a:solidFill>
                <a:latin typeface="Droid Sans Mono"/>
              </a:rPr>
              <a:t> (2.2909),</a:t>
            </a:r>
            <a:r>
              <a:rPr lang="en-US" sz="1100" dirty="0">
                <a:solidFill>
                  <a:srgbClr val="6A9955"/>
                </a:solidFill>
                <a:latin typeface="Droid Sans Mono"/>
              </a:rPr>
              <a:t> (-0.2819),</a:t>
            </a:r>
            <a:r>
              <a:rPr lang="en-US" sz="1100" dirty="0">
                <a:solidFill>
                  <a:srgbClr val="CE9178"/>
                </a:solidFill>
                <a:latin typeface="Droid Sans Mono"/>
              </a:rPr>
              <a:t> (-3.0114),</a:t>
            </a:r>
            <a:r>
              <a:rPr lang="en-US" sz="1100" dirty="0">
                <a:solidFill>
                  <a:srgbClr val="9CDCFE"/>
                </a:solidFill>
                <a:latin typeface="Droid Sans Mono"/>
              </a:rPr>
              <a:t> (1.3447),</a:t>
            </a:r>
            <a:r>
              <a:rPr lang="en-US" sz="1100" dirty="0">
                <a:solidFill>
                  <a:srgbClr val="B5CEA8"/>
                </a:solidFill>
                <a:latin typeface="Droid Sans Mono"/>
              </a:rPr>
              <a:t> (1.0453),</a:t>
            </a:r>
            <a:r>
              <a:rPr lang="en-US" sz="1100" dirty="0">
                <a:solidFill>
                  <a:srgbClr val="4EC9B0"/>
                </a:solidFill>
                <a:latin typeface="Droid Sans Mono"/>
              </a:rPr>
              <a:t> (0.0287),</a:t>
            </a:r>
            <a:r>
              <a:rPr lang="en-US" sz="1100" b="1" dirty="0">
                <a:solidFill>
                  <a:srgbClr val="569CD6"/>
                </a:solidFill>
                <a:latin typeface="Droid Sans Mono"/>
              </a:rPr>
              <a:t> (2.3130),</a:t>
            </a:r>
            <a:r>
              <a:rPr lang="en-US" sz="1100" dirty="0">
                <a:solidFill>
                  <a:srgbClr val="F44747"/>
                </a:solidFill>
                <a:latin typeface="Droid Sans Mono"/>
              </a:rPr>
              <a:t> (-0.4710),</a:t>
            </a:r>
            <a:r>
              <a:rPr lang="en-US" sz="1100" dirty="0">
                <a:solidFill>
                  <a:srgbClr val="D4D4D4"/>
                </a:solidFill>
                <a:latin typeface="Droid Sans Mono"/>
              </a:rPr>
              <a:t> (-2.9559),</a:t>
            </a:r>
            <a:r>
              <a:rPr lang="en-US" sz="1100" dirty="0">
                <a:solidFill>
                  <a:srgbClr val="569CD6"/>
                </a:solidFill>
                <a:latin typeface="Droid Sans Mono"/>
              </a:rPr>
              <a:t> (-0.7047),</a:t>
            </a:r>
            <a:r>
              <a:rPr lang="en-US" sz="1100" dirty="0">
                <a:solidFill>
                  <a:srgbClr val="DCDCAA"/>
                </a:solidFill>
                <a:latin typeface="Droid Sans Mono"/>
              </a:rPr>
              <a:t> (0.5770),</a:t>
            </a:r>
            <a:r>
              <a:rPr lang="en-US" sz="1100" dirty="0">
                <a:solidFill>
                  <a:srgbClr val="6A9955"/>
                </a:solidFill>
                <a:latin typeface="Droid Sans Mono"/>
              </a:rPr>
              <a:t> (-3.3835),</a:t>
            </a:r>
            <a:r>
              <a:rPr lang="en-US" sz="1100" dirty="0">
                <a:solidFill>
                  <a:srgbClr val="CE9178"/>
                </a:solidFill>
                <a:latin typeface="Droid Sans Mono"/>
              </a:rPr>
              <a:t> (-1.8055),</a:t>
            </a:r>
            <a:r>
              <a:rPr lang="en-US" sz="1100" dirty="0">
                <a:solidFill>
                  <a:srgbClr val="9CDCFE"/>
                </a:solidFill>
                <a:latin typeface="Droid Sans Mono"/>
              </a:rPr>
              <a:t> (-1.3318),</a:t>
            </a:r>
            <a:r>
              <a:rPr lang="en-US" sz="1100" dirty="0">
                <a:solidFill>
                  <a:srgbClr val="B5CEA8"/>
                </a:solidFill>
                <a:latin typeface="Droid Sans Mono"/>
              </a:rPr>
              <a:t> (0.5974),</a:t>
            </a:r>
            <a:r>
              <a:rPr lang="en-US" sz="1100" dirty="0">
                <a:solidFill>
                  <a:srgbClr val="4EC9B0"/>
                </a:solidFill>
                <a:latin typeface="Droid Sans Mono"/>
              </a:rPr>
              <a:t> (-0.4027),</a:t>
            </a:r>
            <a:r>
              <a:rPr lang="en-US" sz="1100" b="1" dirty="0">
                <a:solidFill>
                  <a:srgbClr val="569CD6"/>
                </a:solidFill>
                <a:latin typeface="Droid Sans Mono"/>
              </a:rPr>
              <a:t> (-2.3310),</a:t>
            </a:r>
            <a:r>
              <a:rPr lang="en-US" sz="1100" dirty="0">
                <a:solidFill>
                  <a:srgbClr val="F44747"/>
                </a:solidFill>
                <a:latin typeface="Droid Sans Mono"/>
              </a:rPr>
              <a:t> (0.9659),</a:t>
            </a:r>
            <a:r>
              <a:rPr lang="en-US" sz="1100" dirty="0">
                <a:solidFill>
                  <a:srgbClr val="D4D4D4"/>
                </a:solidFill>
                <a:latin typeface="Droid Sans Mono"/>
              </a:rPr>
              <a:t> (1.2204),</a:t>
            </a:r>
            <a:r>
              <a:rPr lang="en-US" sz="1100" dirty="0">
                <a:solidFill>
                  <a:srgbClr val="569CD6"/>
                </a:solidFill>
                <a:latin typeface="Droid Sans Mono"/>
              </a:rPr>
              <a:t> (1.0314),</a:t>
            </a:r>
            <a:r>
              <a:rPr lang="en-US" sz="1100" dirty="0">
                <a:solidFill>
                  <a:srgbClr val="DCDCAA"/>
                </a:solidFill>
                <a:latin typeface="Droid Sans Mono"/>
              </a:rPr>
              <a:t> (-3.6018),</a:t>
            </a:r>
            <a:r>
              <a:rPr lang="en-US" sz="1100" dirty="0">
                <a:solidFill>
                  <a:srgbClr val="6A9955"/>
                </a:solidFill>
                <a:latin typeface="Droid Sans Mono"/>
              </a:rPr>
              <a:t> (2.0880),</a:t>
            </a:r>
            <a:r>
              <a:rPr lang="en-US" sz="1100" dirty="0">
                <a:solidFill>
                  <a:srgbClr val="CE9178"/>
                </a:solidFill>
                <a:latin typeface="Droid Sans Mono"/>
              </a:rPr>
              <a:t> (2.5051),</a:t>
            </a:r>
            <a:r>
              <a:rPr lang="en-US" sz="1100" dirty="0">
                <a:solidFill>
                  <a:srgbClr val="9CDCFE"/>
                </a:solidFill>
                <a:latin typeface="Droid Sans Mono"/>
              </a:rPr>
              <a:t> (-0.4006),</a:t>
            </a:r>
            <a:r>
              <a:rPr lang="en-US" sz="1100" dirty="0">
                <a:solidFill>
                  <a:srgbClr val="B5CEA8"/>
                </a:solidFill>
                <a:latin typeface="Droid Sans Mono"/>
              </a:rPr>
              <a:t> (-1.7257),</a:t>
            </a:r>
            <a:r>
              <a:rPr lang="en-US" sz="1100" dirty="0">
                <a:solidFill>
                  <a:srgbClr val="4EC9B0"/>
                </a:solidFill>
                <a:latin typeface="Droid Sans Mono"/>
              </a:rPr>
              <a:t> (0.4684),</a:t>
            </a:r>
            <a:r>
              <a:rPr lang="en-US" sz="1100" b="1" dirty="0">
                <a:solidFill>
                  <a:srgbClr val="569CD6"/>
                </a:solidFill>
                <a:latin typeface="Droid Sans Mono"/>
              </a:rPr>
              <a:t> (0.8048),</a:t>
            </a:r>
            <a:r>
              <a:rPr lang="en-US" sz="1100" dirty="0">
                <a:solidFill>
                  <a:srgbClr val="F44747"/>
                </a:solidFill>
                <a:latin typeface="Droid Sans Mono"/>
              </a:rPr>
              <a:t> (0.3477),</a:t>
            </a:r>
            <a:r>
              <a:rPr lang="en-US" sz="1100" dirty="0">
                <a:solidFill>
                  <a:srgbClr val="D4D4D4"/>
                </a:solidFill>
                <a:latin typeface="Droid Sans Mono"/>
              </a:rPr>
              <a:t> (-1.3888),</a:t>
            </a:r>
            <a:r>
              <a:rPr lang="en-US" sz="1100" dirty="0">
                <a:solidFill>
                  <a:srgbClr val="569CD6"/>
                </a:solidFill>
                <a:latin typeface="Droid Sans Mono"/>
              </a:rPr>
              <a:t> (-1.6489),</a:t>
            </a:r>
            <a:r>
              <a:rPr lang="en-US" sz="1100" dirty="0">
                <a:solidFill>
                  <a:srgbClr val="DCDCAA"/>
                </a:solidFill>
                <a:latin typeface="Droid Sans Mono"/>
              </a:rPr>
              <a:t> (-1.1028),</a:t>
            </a:r>
            <a:r>
              <a:rPr lang="en-US" sz="1100" dirty="0">
                <a:solidFill>
                  <a:srgbClr val="6A9955"/>
                </a:solidFill>
                <a:latin typeface="Droid Sans Mono"/>
              </a:rPr>
              <a:t> (-1.6637),</a:t>
            </a:r>
            <a:r>
              <a:rPr lang="en-US" sz="1100" dirty="0">
                <a:solidFill>
                  <a:srgbClr val="CE9178"/>
                </a:solidFill>
                <a:latin typeface="Droid Sans Mono"/>
              </a:rPr>
              <a:t> (1.3611),</a:t>
            </a:r>
            <a:r>
              <a:rPr lang="en-US" sz="1100" dirty="0">
                <a:solidFill>
                  <a:srgbClr val="9CDCFE"/>
                </a:solidFill>
                <a:latin typeface="Droid Sans Mono"/>
              </a:rPr>
              <a:t> (-1.2470),</a:t>
            </a:r>
            <a:r>
              <a:rPr lang="en-US" sz="1100" dirty="0">
                <a:solidFill>
                  <a:srgbClr val="B5CEA8"/>
                </a:solidFill>
                <a:latin typeface="Droid Sans Mono"/>
              </a:rPr>
              <a:t> (-1.8866),</a:t>
            </a:r>
            <a:r>
              <a:rPr lang="en-US" sz="1100" dirty="0">
                <a:solidFill>
                  <a:srgbClr val="4EC9B0"/>
                </a:solidFill>
                <a:latin typeface="Droid Sans Mono"/>
              </a:rPr>
              <a:t> (2.0998),</a:t>
            </a:r>
            <a:r>
              <a:rPr lang="en-US" sz="1100" b="1" dirty="0">
                <a:solidFill>
                  <a:srgbClr val="569CD6"/>
                </a:solidFill>
                <a:latin typeface="Droid Sans Mono"/>
              </a:rPr>
              <a:t> (-0.1354),</a:t>
            </a:r>
            <a:r>
              <a:rPr lang="en-US" sz="1100" dirty="0">
                <a:solidFill>
                  <a:srgbClr val="F44747"/>
                </a:solidFill>
                <a:latin typeface="Droid Sans Mono"/>
              </a:rPr>
              <a:t> (4.8735),</a:t>
            </a:r>
            <a:r>
              <a:rPr lang="en-US" sz="1100" dirty="0">
                <a:solidFill>
                  <a:srgbClr val="D4D4D4"/>
                </a:solidFill>
                <a:latin typeface="Droid Sans Mono"/>
              </a:rPr>
              <a:t> (-1.2792),</a:t>
            </a:r>
            <a:r>
              <a:rPr lang="en-US" sz="1100" dirty="0">
                <a:solidFill>
                  <a:srgbClr val="569CD6"/>
                </a:solidFill>
                <a:latin typeface="Droid Sans Mono"/>
              </a:rPr>
              <a:t> (-3.1509),</a:t>
            </a:r>
            <a:r>
              <a:rPr lang="en-US" sz="1100" dirty="0">
                <a:solidFill>
                  <a:srgbClr val="DCDCAA"/>
                </a:solidFill>
                <a:latin typeface="Droid Sans Mono"/>
              </a:rPr>
              <a:t> (2.8274),</a:t>
            </a:r>
            <a:r>
              <a:rPr lang="en-US" sz="1100" dirty="0">
                <a:solidFill>
                  <a:srgbClr val="6A9955"/>
                </a:solidFill>
                <a:latin typeface="Droid Sans Mono"/>
              </a:rPr>
              <a:t> (3.3446),</a:t>
            </a:r>
            <a:r>
              <a:rPr lang="en-US" sz="1100" dirty="0">
                <a:solidFill>
                  <a:srgbClr val="CE9178"/>
                </a:solidFill>
                <a:latin typeface="Droid Sans Mono"/>
              </a:rPr>
              <a:t> (3.0905),</a:t>
            </a:r>
            <a:r>
              <a:rPr lang="en-US" sz="1100" dirty="0">
                <a:solidFill>
                  <a:srgbClr val="9CDCFE"/>
                </a:solidFill>
                <a:latin typeface="Droid Sans Mono"/>
              </a:rPr>
              <a:t> (0.4854),</a:t>
            </a:r>
            <a:r>
              <a:rPr lang="en-US" sz="1100" dirty="0">
                <a:solidFill>
                  <a:srgbClr val="B5CEA8"/>
                </a:solidFill>
                <a:latin typeface="Droid Sans Mono"/>
              </a:rPr>
              <a:t> (0.3561),</a:t>
            </a:r>
            <a:r>
              <a:rPr lang="en-US" sz="1100" dirty="0">
                <a:solidFill>
                  <a:srgbClr val="4EC9B0"/>
                </a:solidFill>
                <a:latin typeface="Droid Sans Mono"/>
              </a:rPr>
              <a:t> (-2.0438),</a:t>
            </a:r>
            <a:r>
              <a:rPr lang="en-US" sz="1100" b="1" dirty="0">
                <a:solidFill>
                  <a:srgbClr val="569CD6"/>
                </a:solidFill>
                <a:latin typeface="Droid Sans Mono"/>
              </a:rPr>
              <a:t> (2.2009),</a:t>
            </a:r>
            <a:r>
              <a:rPr lang="en-US" sz="1100" dirty="0">
                <a:solidFill>
                  <a:srgbClr val="F44747"/>
                </a:solidFill>
                <a:latin typeface="Droid Sans Mono"/>
              </a:rPr>
              <a:t> (0.1899),</a:t>
            </a:r>
            <a:r>
              <a:rPr lang="en-US" sz="1100" dirty="0">
                <a:solidFill>
                  <a:srgbClr val="D4D4D4"/>
                </a:solidFill>
                <a:latin typeface="Droid Sans Mono"/>
              </a:rPr>
              <a:t> (-0.7713),</a:t>
            </a:r>
            <a:r>
              <a:rPr lang="en-US" sz="1100" dirty="0">
                <a:solidFill>
                  <a:srgbClr val="569CD6"/>
                </a:solidFill>
                <a:latin typeface="Droid Sans Mono"/>
              </a:rPr>
              <a:t> (1.2370),</a:t>
            </a:r>
            <a:r>
              <a:rPr lang="en-US" sz="1100" dirty="0">
                <a:solidFill>
                  <a:srgbClr val="DCDCAA"/>
                </a:solidFill>
                <a:latin typeface="Droid Sans Mono"/>
              </a:rPr>
              <a:t> (-0.9800),</a:t>
            </a:r>
            <a:r>
              <a:rPr lang="en-US" sz="1100" dirty="0">
                <a:solidFill>
                  <a:srgbClr val="6A9955"/>
                </a:solidFill>
                <a:latin typeface="Droid Sans Mono"/>
              </a:rPr>
              <a:t> (-0.3136),</a:t>
            </a:r>
            <a:r>
              <a:rPr lang="en-US" sz="1100" dirty="0">
                <a:solidFill>
                  <a:srgbClr val="CE9178"/>
                </a:solidFill>
                <a:latin typeface="Droid Sans Mono"/>
              </a:rPr>
              <a:t> (-0.8405),</a:t>
            </a:r>
            <a:r>
              <a:rPr lang="en-US" sz="1100" dirty="0">
                <a:solidFill>
                  <a:srgbClr val="9CDCFE"/>
                </a:solidFill>
                <a:latin typeface="Droid Sans Mono"/>
              </a:rPr>
              <a:t> (-0.1692),</a:t>
            </a:r>
            <a:r>
              <a:rPr lang="en-US" sz="1100" dirty="0">
                <a:solidFill>
                  <a:srgbClr val="B5CEA8"/>
                </a:solidFill>
                <a:latin typeface="Droid Sans Mono"/>
              </a:rPr>
              <a:t> (1.6720),</a:t>
            </a:r>
            <a:r>
              <a:rPr lang="en-US" sz="1100" dirty="0">
                <a:solidFill>
                  <a:srgbClr val="4EC9B0"/>
                </a:solidFill>
                <a:latin typeface="Droid Sans Mono"/>
              </a:rPr>
              <a:t> (-2.4324),</a:t>
            </a:r>
            <a:r>
              <a:rPr lang="en-US" sz="1100" b="1" dirty="0">
                <a:solidFill>
                  <a:srgbClr val="569CD6"/>
                </a:solidFill>
                <a:latin typeface="Droid Sans Mono"/>
              </a:rPr>
              <a:t> (0.2219),</a:t>
            </a:r>
            <a:r>
              <a:rPr lang="en-US" sz="1100" dirty="0">
                <a:solidFill>
                  <a:srgbClr val="F44747"/>
                </a:solidFill>
                <a:latin typeface="Droid Sans Mono"/>
              </a:rPr>
              <a:t> (2.9852),</a:t>
            </a:r>
            <a:r>
              <a:rPr lang="en-US" sz="1100" dirty="0">
                <a:solidFill>
                  <a:srgbClr val="D4D4D4"/>
                </a:solidFill>
                <a:latin typeface="Droid Sans Mono"/>
              </a:rPr>
              <a:t> (-3.8527),</a:t>
            </a:r>
            <a:r>
              <a:rPr lang="en-US" sz="1100" dirty="0">
                <a:solidFill>
                  <a:srgbClr val="569CD6"/>
                </a:solidFill>
                <a:latin typeface="Droid Sans Mono"/>
              </a:rPr>
              <a:t> (-2.1532),</a:t>
            </a:r>
            <a:r>
              <a:rPr lang="en-US" sz="1100" dirty="0">
                <a:solidFill>
                  <a:srgbClr val="DCDCAA"/>
                </a:solidFill>
                <a:latin typeface="Droid Sans Mono"/>
              </a:rPr>
              <a:t> (-0.6081),</a:t>
            </a:r>
            <a:r>
              <a:rPr lang="en-US" sz="1100" dirty="0">
                <a:solidFill>
                  <a:srgbClr val="6A9955"/>
                </a:solidFill>
                <a:latin typeface="Droid Sans Mono"/>
              </a:rPr>
              <a:t> (0.6962),</a:t>
            </a:r>
            <a:r>
              <a:rPr lang="en-US" sz="1100" dirty="0">
                <a:solidFill>
                  <a:srgbClr val="CE9178"/>
                </a:solidFill>
                <a:latin typeface="Droid Sans Mono"/>
              </a:rPr>
              <a:t> (4.7954),</a:t>
            </a:r>
            <a:r>
              <a:rPr lang="en-US" sz="1100" dirty="0">
                <a:solidFill>
                  <a:srgbClr val="9CDCFE"/>
                </a:solidFill>
                <a:latin typeface="Droid Sans Mono"/>
              </a:rPr>
              <a:t> (-1.4800),</a:t>
            </a:r>
            <a:r>
              <a:rPr lang="en-US" sz="1100" dirty="0">
                <a:solidFill>
                  <a:srgbClr val="B5CEA8"/>
                </a:solidFill>
                <a:latin typeface="Droid Sans Mono"/>
              </a:rPr>
              <a:t> (1.9936),</a:t>
            </a:r>
            <a:r>
              <a:rPr lang="en-US" sz="1100" dirty="0">
                <a:solidFill>
                  <a:srgbClr val="4EC9B0"/>
                </a:solidFill>
                <a:latin typeface="Droid Sans Mono"/>
              </a:rPr>
              <a:t> (-0.2799),</a:t>
            </a:r>
            <a:r>
              <a:rPr lang="en-US" sz="1100" b="1" dirty="0">
                <a:solidFill>
                  <a:srgbClr val="569CD6"/>
                </a:solidFill>
                <a:latin typeface="Droid Sans Mono"/>
              </a:rPr>
              <a:t> (-1.2406),</a:t>
            </a:r>
            <a:r>
              <a:rPr lang="en-US" sz="1100" dirty="0">
                <a:solidFill>
                  <a:srgbClr val="F44747"/>
                </a:solidFill>
                <a:latin typeface="Droid Sans Mono"/>
              </a:rPr>
              <a:t> (-3.1978),</a:t>
            </a:r>
            <a:r>
              <a:rPr lang="en-US" sz="1100" dirty="0">
                <a:solidFill>
                  <a:srgbClr val="D4D4D4"/>
                </a:solidFill>
                <a:latin typeface="Droid Sans Mono"/>
              </a:rPr>
              <a:t> (0.9375),</a:t>
            </a:r>
            <a:r>
              <a:rPr lang="en-US" sz="1100" dirty="0">
                <a:solidFill>
                  <a:srgbClr val="569CD6"/>
                </a:solidFill>
                <a:latin typeface="Droid Sans Mono"/>
              </a:rPr>
              <a:t> (1.9062),</a:t>
            </a:r>
            <a:r>
              <a:rPr lang="en-US" sz="1100" dirty="0">
                <a:solidFill>
                  <a:srgbClr val="DCDCAA"/>
                </a:solidFill>
                <a:latin typeface="Droid Sans Mono"/>
              </a:rPr>
              <a:t> (-2.8622),</a:t>
            </a:r>
            <a:r>
              <a:rPr lang="en-US" sz="1100" dirty="0">
                <a:solidFill>
                  <a:srgbClr val="6A9955"/>
                </a:solidFill>
                <a:latin typeface="Droid Sans Mono"/>
              </a:rPr>
              <a:t> (1.8444),</a:t>
            </a:r>
            <a:r>
              <a:rPr lang="en-US" sz="1100" dirty="0">
                <a:solidFill>
                  <a:srgbClr val="CE9178"/>
                </a:solidFill>
                <a:latin typeface="Droid Sans Mono"/>
              </a:rPr>
              <a:t> (-2.9712),</a:t>
            </a:r>
            <a:r>
              <a:rPr lang="en-US" sz="1100" dirty="0">
                <a:solidFill>
                  <a:srgbClr val="9CDCFE"/>
                </a:solidFill>
                <a:latin typeface="Droid Sans Mono"/>
              </a:rPr>
              <a:t> (2.4874),</a:t>
            </a:r>
            <a:r>
              <a:rPr lang="en-US" sz="1100" dirty="0">
                <a:solidFill>
                  <a:srgbClr val="B5CEA8"/>
                </a:solidFill>
                <a:latin typeface="Droid Sans Mono"/>
              </a:rPr>
              <a:t> (0.6558),</a:t>
            </a:r>
            <a:r>
              <a:rPr lang="en-US" sz="1100" dirty="0">
                <a:solidFill>
                  <a:srgbClr val="4EC9B0"/>
                </a:solidFill>
                <a:latin typeface="Droid Sans Mono"/>
              </a:rPr>
              <a:t> (-3.2940),</a:t>
            </a:r>
            <a:r>
              <a:rPr lang="en-US" sz="1100" b="1" dirty="0">
                <a:solidFill>
                  <a:srgbClr val="569CD6"/>
                </a:solidFill>
                <a:latin typeface="Droid Sans Mono"/>
              </a:rPr>
              <a:t> (1.8903),</a:t>
            </a:r>
            <a:r>
              <a:rPr lang="en-US" sz="1100" dirty="0">
                <a:solidFill>
                  <a:srgbClr val="F44747"/>
                </a:solidFill>
                <a:latin typeface="Droid Sans Mono"/>
              </a:rPr>
              <a:t> (-4.0900),</a:t>
            </a:r>
            <a:r>
              <a:rPr lang="en-US" sz="1100" dirty="0">
                <a:solidFill>
                  <a:srgbClr val="D4D4D4"/>
                </a:solidFill>
                <a:latin typeface="Droid Sans Mono"/>
              </a:rPr>
              <a:t> (0.1857),</a:t>
            </a:r>
            <a:r>
              <a:rPr lang="en-US" sz="1100" dirty="0">
                <a:solidFill>
                  <a:srgbClr val="569CD6"/>
                </a:solidFill>
                <a:latin typeface="Droid Sans Mono"/>
              </a:rPr>
              <a:t> (-0.0481),</a:t>
            </a:r>
            <a:r>
              <a:rPr lang="en-US" sz="1100" dirty="0">
                <a:solidFill>
                  <a:srgbClr val="DCDCAA"/>
                </a:solidFill>
                <a:latin typeface="Droid Sans Mono"/>
              </a:rPr>
              <a:t> (2.3505),</a:t>
            </a:r>
            <a:r>
              <a:rPr lang="en-US" sz="1100" dirty="0">
                <a:solidFill>
                  <a:srgbClr val="6A9955"/>
                </a:solidFill>
                <a:latin typeface="Droid Sans Mono"/>
              </a:rPr>
              <a:t> (0.6938),</a:t>
            </a:r>
            <a:r>
              <a:rPr lang="en-US" sz="1100" dirty="0">
                <a:solidFill>
                  <a:srgbClr val="CE9178"/>
                </a:solidFill>
                <a:latin typeface="Droid Sans Mono"/>
              </a:rPr>
              <a:t> (4.0525),</a:t>
            </a:r>
            <a:r>
              <a:rPr lang="en-US" sz="1100" dirty="0">
                <a:solidFill>
                  <a:srgbClr val="9CDCFE"/>
                </a:solidFill>
                <a:latin typeface="Droid Sans Mono"/>
              </a:rPr>
              <a:t> (-0.7742),</a:t>
            </a:r>
            <a:r>
              <a:rPr lang="en-US" sz="1100" dirty="0">
                <a:solidFill>
                  <a:srgbClr val="B5CEA8"/>
                </a:solidFill>
                <a:latin typeface="Droid Sans Mono"/>
              </a:rPr>
              <a:t> (1.6896),</a:t>
            </a:r>
            <a:r>
              <a:rPr lang="en-US" sz="1100" dirty="0">
                <a:solidFill>
                  <a:srgbClr val="4EC9B0"/>
                </a:solidFill>
                <a:latin typeface="Droid Sans Mono"/>
              </a:rPr>
              <a:t> (-2.0968),</a:t>
            </a:r>
            <a:r>
              <a:rPr lang="en-US" sz="1100" b="1" dirty="0">
                <a:solidFill>
                  <a:srgbClr val="569CD6"/>
                </a:solidFill>
                <a:latin typeface="Droid Sans Mono"/>
              </a:rPr>
              <a:t> (-0.4924),</a:t>
            </a:r>
            <a:r>
              <a:rPr lang="en-US" sz="1100" dirty="0">
                <a:solidFill>
                  <a:srgbClr val="F44747"/>
                </a:solidFill>
                <a:latin typeface="Droid Sans Mono"/>
              </a:rPr>
              <a:t> (-1.9575),</a:t>
            </a:r>
            <a:r>
              <a:rPr lang="en-US" sz="1100" dirty="0">
                <a:solidFill>
                  <a:srgbClr val="D4D4D4"/>
                </a:solidFill>
                <a:latin typeface="Droid Sans Mono"/>
              </a:rPr>
              <a:t> (-0.8370),</a:t>
            </a:r>
            <a:r>
              <a:rPr lang="en-US" sz="1100" dirty="0">
                <a:solidFill>
                  <a:srgbClr val="569CD6"/>
                </a:solidFill>
                <a:latin typeface="Droid Sans Mono"/>
              </a:rPr>
              <a:t> (-0.9963),</a:t>
            </a:r>
            <a:r>
              <a:rPr lang="en-US" sz="1100" dirty="0">
                <a:solidFill>
                  <a:srgbClr val="DCDCAA"/>
                </a:solidFill>
                <a:latin typeface="Droid Sans Mono"/>
              </a:rPr>
              <a:t> (1.0568),</a:t>
            </a:r>
            <a:r>
              <a:rPr lang="en-US" sz="1100" dirty="0">
                <a:solidFill>
                  <a:srgbClr val="6A9955"/>
                </a:solidFill>
                <a:latin typeface="Droid Sans Mono"/>
              </a:rPr>
              <a:t> (1.4176),</a:t>
            </a:r>
            <a:r>
              <a:rPr lang="en-US" sz="1100" dirty="0">
                <a:solidFill>
                  <a:srgbClr val="CE9178"/>
                </a:solidFill>
                <a:latin typeface="Droid Sans Mono"/>
              </a:rPr>
              <a:t> (0.5535),</a:t>
            </a:r>
            <a:r>
              <a:rPr lang="en-US" sz="1100" dirty="0">
                <a:solidFill>
                  <a:srgbClr val="9CDCFE"/>
                </a:solidFill>
                <a:latin typeface="Droid Sans Mono"/>
              </a:rPr>
              <a:t> (1.9373),</a:t>
            </a:r>
            <a:r>
              <a:rPr lang="en-US" sz="1100" dirty="0">
                <a:solidFill>
                  <a:srgbClr val="B5CEA8"/>
                </a:solidFill>
                <a:latin typeface="Droid Sans Mono"/>
              </a:rPr>
              <a:t> (1.5074),</a:t>
            </a:r>
            <a:r>
              <a:rPr lang="en-US" sz="1100" dirty="0">
                <a:solidFill>
                  <a:srgbClr val="4EC9B0"/>
                </a:solidFill>
                <a:latin typeface="Droid Sans Mono"/>
              </a:rPr>
              <a:t> (4.8390),</a:t>
            </a:r>
            <a:r>
              <a:rPr lang="en-US" sz="1100" b="1" dirty="0">
                <a:solidFill>
                  <a:srgbClr val="569CD6"/>
                </a:solidFill>
                <a:latin typeface="Droid Sans Mono"/>
              </a:rPr>
              <a:t> (-2.9668),</a:t>
            </a:r>
            <a:r>
              <a:rPr lang="en-US" sz="1100" dirty="0">
                <a:solidFill>
                  <a:srgbClr val="F44747"/>
                </a:solidFill>
                <a:latin typeface="Droid Sans Mono"/>
              </a:rPr>
              <a:t> (-1.0379),</a:t>
            </a:r>
            <a:r>
              <a:rPr lang="en-US" sz="1100" dirty="0">
                <a:solidFill>
                  <a:srgbClr val="D4D4D4"/>
                </a:solidFill>
                <a:latin typeface="Droid Sans Mono"/>
              </a:rPr>
              <a:t> (-0.3057),</a:t>
            </a:r>
            <a:r>
              <a:rPr lang="en-US" sz="1100" dirty="0">
                <a:solidFill>
                  <a:srgbClr val="569CD6"/>
                </a:solidFill>
                <a:latin typeface="Droid Sans Mono"/>
              </a:rPr>
              <a:t> (-4.2351),</a:t>
            </a:r>
            <a:r>
              <a:rPr lang="en-US" sz="1100" dirty="0">
                <a:solidFill>
                  <a:srgbClr val="DCDCAA"/>
                </a:solidFill>
                <a:latin typeface="Droid Sans Mono"/>
              </a:rPr>
              <a:t> (1.4341),</a:t>
            </a:r>
            <a:r>
              <a:rPr lang="en-US" sz="1100" dirty="0">
                <a:solidFill>
                  <a:srgbClr val="6A9955"/>
                </a:solidFill>
                <a:latin typeface="Droid Sans Mono"/>
              </a:rPr>
              <a:t> (-1.4620),</a:t>
            </a:r>
            <a:r>
              <a:rPr lang="en-US" sz="1100" dirty="0">
                <a:solidFill>
                  <a:srgbClr val="CE9178"/>
                </a:solidFill>
                <a:latin typeface="Droid Sans Mono"/>
              </a:rPr>
              <a:t> (-0.3731),</a:t>
            </a:r>
            <a:r>
              <a:rPr lang="en-US" sz="1100" dirty="0">
                <a:solidFill>
                  <a:srgbClr val="9CDCFE"/>
                </a:solidFill>
                <a:latin typeface="Droid Sans Mono"/>
              </a:rPr>
              <a:t> (1.8755),</a:t>
            </a:r>
            <a:r>
              <a:rPr lang="en-US" sz="1100" dirty="0">
                <a:solidFill>
                  <a:srgbClr val="B5CEA8"/>
                </a:solidFill>
                <a:latin typeface="Droid Sans Mono"/>
              </a:rPr>
              <a:t> (-1.4893),</a:t>
            </a:r>
            <a:r>
              <a:rPr lang="en-US" sz="1100" dirty="0">
                <a:solidFill>
                  <a:srgbClr val="4EC9B0"/>
                </a:solidFill>
                <a:latin typeface="Droid Sans Mono"/>
              </a:rPr>
              <a:t> (-2.8241),</a:t>
            </a:r>
            <a:r>
              <a:rPr lang="en-US" sz="1100" b="1" dirty="0">
                <a:solidFill>
                  <a:srgbClr val="569CD6"/>
                </a:solidFill>
                <a:latin typeface="Droid Sans Mono"/>
              </a:rPr>
              <a:t> (3.3332),</a:t>
            </a:r>
            <a:r>
              <a:rPr lang="en-US" sz="1100" dirty="0">
                <a:solidFill>
                  <a:srgbClr val="F44747"/>
                </a:solidFill>
                <a:latin typeface="Droid Sans Mono"/>
              </a:rPr>
              <a:t> (-0.0906),</a:t>
            </a:r>
            <a:r>
              <a:rPr lang="en-US" sz="1100" dirty="0">
                <a:solidFill>
                  <a:srgbClr val="D4D4D4"/>
                </a:solidFill>
                <a:latin typeface="Droid Sans Mono"/>
              </a:rPr>
              <a:t> (1.8898),</a:t>
            </a:r>
            <a:r>
              <a:rPr lang="en-US" sz="1100" dirty="0">
                <a:solidFill>
                  <a:srgbClr val="569CD6"/>
                </a:solidFill>
                <a:latin typeface="Droid Sans Mono"/>
              </a:rPr>
              <a:t> (0.8625),</a:t>
            </a:r>
            <a:r>
              <a:rPr lang="en-US" sz="1100" dirty="0">
                <a:solidFill>
                  <a:srgbClr val="DCDCAA"/>
                </a:solidFill>
                <a:latin typeface="Droid Sans Mono"/>
              </a:rPr>
              <a:t> (-1.7802),</a:t>
            </a:r>
            <a:r>
              <a:rPr lang="en-US" sz="1100" dirty="0">
                <a:solidFill>
                  <a:srgbClr val="6A9955"/>
                </a:solidFill>
                <a:latin typeface="Droid Sans Mono"/>
              </a:rPr>
              <a:t> (0.5090),</a:t>
            </a:r>
            <a:r>
              <a:rPr lang="en-US" sz="1100" dirty="0">
                <a:solidFill>
                  <a:srgbClr val="CE9178"/>
                </a:solidFill>
                <a:latin typeface="Droid Sans Mono"/>
              </a:rPr>
              <a:t> (4.2222),</a:t>
            </a:r>
            <a:r>
              <a:rPr lang="en-US" sz="1100" dirty="0">
                <a:solidFill>
                  <a:srgbClr val="9CDCFE"/>
                </a:solidFill>
                <a:latin typeface="Droid Sans Mono"/>
              </a:rPr>
              <a:t> (-2.3364),</a:t>
            </a:r>
            <a:r>
              <a:rPr lang="en-US" sz="1100" dirty="0">
                <a:solidFill>
                  <a:srgbClr val="B5CEA8"/>
                </a:solidFill>
                <a:latin typeface="Droid Sans Mono"/>
              </a:rPr>
              <a:t> (1.1773),</a:t>
            </a:r>
            <a:r>
              <a:rPr lang="en-US" sz="1100" dirty="0">
                <a:solidFill>
                  <a:srgbClr val="4EC9B0"/>
                </a:solidFill>
                <a:latin typeface="Droid Sans Mono"/>
              </a:rPr>
              <a:t> (1.8600),</a:t>
            </a:r>
            <a:r>
              <a:rPr lang="en-US" sz="1100" b="1" dirty="0">
                <a:solidFill>
                  <a:srgbClr val="569CD6"/>
                </a:solidFill>
                <a:latin typeface="Droid Sans Mono"/>
              </a:rPr>
              <a:t> (-0.3164),</a:t>
            </a:r>
            <a:r>
              <a:rPr lang="en-US" sz="1100" dirty="0">
                <a:solidFill>
                  <a:srgbClr val="F44747"/>
                </a:solidFill>
                <a:latin typeface="Droid Sans Mono"/>
              </a:rPr>
              <a:t> (0.2378),</a:t>
            </a:r>
            <a:r>
              <a:rPr lang="en-US" sz="1100" dirty="0">
                <a:solidFill>
                  <a:srgbClr val="D4D4D4"/>
                </a:solidFill>
                <a:latin typeface="Droid Sans Mono"/>
              </a:rPr>
              <a:t> (-2.1901),</a:t>
            </a:r>
            <a:r>
              <a:rPr lang="en-US" sz="1100" dirty="0">
                <a:solidFill>
                  <a:srgbClr val="569CD6"/>
                </a:solidFill>
                <a:latin typeface="Droid Sans Mono"/>
              </a:rPr>
              <a:t> (0.7255),</a:t>
            </a:r>
            <a:r>
              <a:rPr lang="en-US" sz="1100" dirty="0">
                <a:solidFill>
                  <a:srgbClr val="DCDCAA"/>
                </a:solidFill>
                <a:latin typeface="Droid Sans Mono"/>
              </a:rPr>
              <a:t> (0.9425),</a:t>
            </a:r>
            <a:r>
              <a:rPr lang="en-US" sz="1100" dirty="0">
                <a:solidFill>
                  <a:srgbClr val="6A9955"/>
                </a:solidFill>
                <a:latin typeface="Droid Sans Mono"/>
              </a:rPr>
              <a:t> (-1.8687),</a:t>
            </a:r>
            <a:r>
              <a:rPr lang="en-US" sz="1100" dirty="0">
                <a:solidFill>
                  <a:srgbClr val="CE9178"/>
                </a:solidFill>
                <a:latin typeface="Droid Sans Mono"/>
              </a:rPr>
              <a:t> (-0.2551),</a:t>
            </a:r>
            <a:r>
              <a:rPr lang="en-US" sz="1100" dirty="0">
                <a:solidFill>
                  <a:srgbClr val="9CDCFE"/>
                </a:solidFill>
                <a:latin typeface="Droid Sans Mono"/>
              </a:rPr>
              <a:t> (0.1737),</a:t>
            </a:r>
            <a:r>
              <a:rPr lang="en-US" sz="1100" dirty="0">
                <a:solidFill>
                  <a:srgbClr val="B5CEA8"/>
                </a:solidFill>
                <a:latin typeface="Droid Sans Mono"/>
              </a:rPr>
              <a:t> (-1.6383),</a:t>
            </a:r>
            <a:r>
              <a:rPr lang="en-US" sz="1100" dirty="0">
                <a:solidFill>
                  <a:srgbClr val="4EC9B0"/>
                </a:solidFill>
                <a:latin typeface="Droid Sans Mono"/>
              </a:rPr>
              <a:t> (1.0909),</a:t>
            </a:r>
            <a:r>
              <a:rPr lang="en-US" sz="1100" b="1" dirty="0">
                <a:solidFill>
                  <a:srgbClr val="569CD6"/>
                </a:solidFill>
                <a:latin typeface="Droid Sans Mono"/>
              </a:rPr>
              <a:t> (0.9690),</a:t>
            </a:r>
            <a:r>
              <a:rPr lang="en-US" sz="1100" dirty="0">
                <a:solidFill>
                  <a:srgbClr val="F44747"/>
                </a:solidFill>
                <a:latin typeface="Droid Sans Mono"/>
              </a:rPr>
              <a:t> (-0.1866),</a:t>
            </a:r>
            <a:r>
              <a:rPr lang="en-US" sz="1100" dirty="0">
                <a:solidFill>
                  <a:srgbClr val="D4D4D4"/>
                </a:solidFill>
                <a:latin typeface="Droid Sans Mono"/>
              </a:rPr>
              <a:t> (-0.4658),</a:t>
            </a:r>
            <a:r>
              <a:rPr lang="en-US" sz="1100" dirty="0">
                <a:solidFill>
                  <a:srgbClr val="569CD6"/>
                </a:solidFill>
                <a:latin typeface="Droid Sans Mono"/>
              </a:rPr>
              <a:t> (-0.6676),</a:t>
            </a:r>
            <a:r>
              <a:rPr lang="en-US" sz="1100" dirty="0">
                <a:solidFill>
                  <a:srgbClr val="DCDCAA"/>
                </a:solidFill>
                <a:latin typeface="Droid Sans Mono"/>
              </a:rPr>
              <a:t> (0.7904),</a:t>
            </a:r>
            <a:r>
              <a:rPr lang="en-US" sz="1100" dirty="0">
                <a:solidFill>
                  <a:srgbClr val="6A9955"/>
                </a:solidFill>
                <a:latin typeface="Droid Sans Mono"/>
              </a:rPr>
              <a:t> (-1.1645),</a:t>
            </a:r>
            <a:r>
              <a:rPr lang="en-US" sz="1100" dirty="0">
                <a:solidFill>
                  <a:srgbClr val="CE9178"/>
                </a:solidFill>
                <a:latin typeface="Droid Sans Mono"/>
              </a:rPr>
              <a:t> (-0.7734),</a:t>
            </a:r>
            <a:r>
              <a:rPr lang="en-US" sz="1100" dirty="0">
                <a:solidFill>
                  <a:srgbClr val="9CDCFE"/>
                </a:solidFill>
                <a:latin typeface="Droid Sans Mono"/>
              </a:rPr>
              <a:t> (-3.5555),</a:t>
            </a:r>
            <a:r>
              <a:rPr lang="en-US" sz="1100" dirty="0">
                <a:solidFill>
                  <a:srgbClr val="B5CEA8"/>
                </a:solidFill>
                <a:latin typeface="Droid Sans Mono"/>
              </a:rPr>
              <a:t> (-1.1131),</a:t>
            </a:r>
            <a:r>
              <a:rPr lang="en-US" sz="1100" dirty="0">
                <a:solidFill>
                  <a:srgbClr val="4EC9B0"/>
                </a:solidFill>
                <a:latin typeface="Droid Sans Mono"/>
              </a:rPr>
              <a:t> (-1.0456),</a:t>
            </a:r>
            <a:r>
              <a:rPr lang="en-US" sz="1100" b="1" dirty="0">
                <a:solidFill>
                  <a:srgbClr val="569CD6"/>
                </a:solidFill>
                <a:latin typeface="Droid Sans Mono"/>
              </a:rPr>
              <a:t> (0.4416),</a:t>
            </a:r>
            <a:r>
              <a:rPr lang="en-US" sz="1100" dirty="0">
                <a:solidFill>
                  <a:srgbClr val="F44747"/>
                </a:solidFill>
                <a:latin typeface="Droid Sans Mono"/>
              </a:rPr>
              <a:t> (1.2329),</a:t>
            </a:r>
            <a:r>
              <a:rPr lang="en-US" sz="1100" dirty="0">
                <a:solidFill>
                  <a:srgbClr val="D4D4D4"/>
                </a:solidFill>
                <a:latin typeface="Droid Sans Mono"/>
              </a:rPr>
              <a:t> (1.4033),</a:t>
            </a:r>
            <a:r>
              <a:rPr lang="en-US" sz="1100" dirty="0">
                <a:solidFill>
                  <a:srgbClr val="569CD6"/>
                </a:solidFill>
                <a:latin typeface="Droid Sans Mono"/>
              </a:rPr>
              <a:t> (1.1766),</a:t>
            </a:r>
            <a:r>
              <a:rPr lang="en-US" sz="1100" dirty="0">
                <a:solidFill>
                  <a:srgbClr val="DCDCAA"/>
                </a:solidFill>
                <a:latin typeface="Droid Sans Mono"/>
              </a:rPr>
              <a:t> (-2.2999),</a:t>
            </a:r>
            <a:r>
              <a:rPr lang="en-US" sz="1100" dirty="0">
                <a:solidFill>
                  <a:srgbClr val="6A9955"/>
                </a:solidFill>
                <a:latin typeface="Droid Sans Mono"/>
              </a:rPr>
              <a:t> (-0.4118),</a:t>
            </a:r>
            <a:r>
              <a:rPr lang="en-US" sz="1100" dirty="0">
                <a:solidFill>
                  <a:srgbClr val="CE9178"/>
                </a:solidFill>
                <a:latin typeface="Droid Sans Mono"/>
              </a:rPr>
              <a:t> (-0.1187),</a:t>
            </a:r>
            <a:r>
              <a:rPr lang="en-US" sz="1100" dirty="0">
                <a:solidFill>
                  <a:srgbClr val="9CDCFE"/>
                </a:solidFill>
                <a:latin typeface="Droid Sans Mono"/>
              </a:rPr>
              <a:t> (-0.1156),</a:t>
            </a:r>
            <a:r>
              <a:rPr lang="en-US" sz="1100" dirty="0">
                <a:solidFill>
                  <a:srgbClr val="B5CEA8"/>
                </a:solidFill>
                <a:latin typeface="Droid Sans Mono"/>
              </a:rPr>
              <a:t> (0.3535),</a:t>
            </a:r>
            <a:r>
              <a:rPr lang="en-US" sz="1100" dirty="0">
                <a:solidFill>
                  <a:srgbClr val="4EC9B0"/>
                </a:solidFill>
                <a:latin typeface="Droid Sans Mono"/>
              </a:rPr>
              <a:t> (-0.1656),</a:t>
            </a:r>
            <a:r>
              <a:rPr lang="en-US" sz="1100" b="1" dirty="0">
                <a:solidFill>
                  <a:srgbClr val="569CD6"/>
                </a:solidFill>
                <a:latin typeface="Droid Sans Mono"/>
              </a:rPr>
              <a:t> (-0.3172),</a:t>
            </a:r>
            <a:r>
              <a:rPr lang="en-US" sz="1100" dirty="0">
                <a:solidFill>
                  <a:srgbClr val="F44747"/>
                </a:solidFill>
                <a:latin typeface="Droid Sans Mono"/>
              </a:rPr>
              <a:t> (0.1175),</a:t>
            </a:r>
            <a:r>
              <a:rPr lang="en-US" sz="1100" dirty="0">
                <a:solidFill>
                  <a:srgbClr val="D4D4D4"/>
                </a:solidFill>
                <a:latin typeface="Droid Sans Mono"/>
              </a:rPr>
              <a:t> (-4.8242),</a:t>
            </a:r>
            <a:r>
              <a:rPr lang="en-US" sz="1100" dirty="0">
                <a:solidFill>
                  <a:srgbClr val="569CD6"/>
                </a:solidFill>
                <a:latin typeface="Droid Sans Mono"/>
              </a:rPr>
              <a:t> (2.8076),</a:t>
            </a:r>
            <a:r>
              <a:rPr lang="en-US" sz="1100" dirty="0">
                <a:solidFill>
                  <a:srgbClr val="DCDCAA"/>
                </a:solidFill>
                <a:latin typeface="Droid Sans Mono"/>
              </a:rPr>
              <a:t> (1.2973),</a:t>
            </a:r>
            <a:r>
              <a:rPr lang="en-US" sz="1100" dirty="0">
                <a:solidFill>
                  <a:srgbClr val="6A9955"/>
                </a:solidFill>
                <a:latin typeface="Droid Sans Mono"/>
              </a:rPr>
              <a:t> (-1.1101),</a:t>
            </a:r>
            <a:r>
              <a:rPr lang="en-US" sz="1100" dirty="0">
                <a:solidFill>
                  <a:srgbClr val="CE9178"/>
                </a:solidFill>
                <a:latin typeface="Droid Sans Mono"/>
              </a:rPr>
              <a:t> (0.8656),</a:t>
            </a:r>
            <a:r>
              <a:rPr lang="en-US" sz="1100" dirty="0">
                <a:solidFill>
                  <a:srgbClr val="9CDCFE"/>
                </a:solidFill>
                <a:latin typeface="Droid Sans Mono"/>
              </a:rPr>
              <a:t> (-0.4163),</a:t>
            </a:r>
            <a:r>
              <a:rPr lang="en-US" sz="1100" dirty="0">
                <a:solidFill>
                  <a:srgbClr val="B5CEA8"/>
                </a:solidFill>
                <a:latin typeface="Droid Sans Mono"/>
              </a:rPr>
              <a:t> (2.3488),</a:t>
            </a:r>
            <a:r>
              <a:rPr lang="en-US" sz="1100" dirty="0">
                <a:solidFill>
                  <a:srgbClr val="4EC9B0"/>
                </a:solidFill>
                <a:latin typeface="Droid Sans Mono"/>
              </a:rPr>
              <a:t> (-4.3332),</a:t>
            </a:r>
            <a:r>
              <a:rPr lang="en-US" sz="1100" b="1" dirty="0">
                <a:solidFill>
                  <a:srgbClr val="569CD6"/>
                </a:solidFill>
                <a:latin typeface="Droid Sans Mono"/>
              </a:rPr>
              <a:t> (0.2469),</a:t>
            </a:r>
            <a:r>
              <a:rPr lang="en-US" sz="1100" dirty="0">
                <a:solidFill>
                  <a:srgbClr val="F44747"/>
                </a:solidFill>
                <a:latin typeface="Droid Sans Mono"/>
              </a:rPr>
              <a:t> (-0.6439),</a:t>
            </a:r>
            <a:r>
              <a:rPr lang="en-US" sz="1100" dirty="0">
                <a:solidFill>
                  <a:srgbClr val="D4D4D4"/>
                </a:solidFill>
                <a:latin typeface="Droid Sans Mono"/>
              </a:rPr>
              <a:t> (-1.4424),</a:t>
            </a:r>
            <a:r>
              <a:rPr lang="en-US" sz="1100" dirty="0">
                <a:solidFill>
                  <a:srgbClr val="569CD6"/>
                </a:solidFill>
                <a:latin typeface="Droid Sans Mono"/>
              </a:rPr>
              <a:t> (0.1270),</a:t>
            </a:r>
            <a:r>
              <a:rPr lang="en-US" sz="1100" dirty="0">
                <a:solidFill>
                  <a:srgbClr val="DCDCAA"/>
                </a:solidFill>
                <a:latin typeface="Droid Sans Mono"/>
              </a:rPr>
              <a:t> (1.7528),</a:t>
            </a:r>
            <a:r>
              <a:rPr lang="en-US" sz="1100" dirty="0">
                <a:solidFill>
                  <a:srgbClr val="6A9955"/>
                </a:solidFill>
                <a:latin typeface="Droid Sans Mono"/>
              </a:rPr>
              <a:t> (-2.7184),</a:t>
            </a:r>
            <a:r>
              <a:rPr lang="en-US" sz="1100" dirty="0">
                <a:solidFill>
                  <a:srgbClr val="CE9178"/>
                </a:solidFill>
                <a:latin typeface="Droid Sans Mono"/>
              </a:rPr>
              <a:t> (1.4846),</a:t>
            </a:r>
            <a:r>
              <a:rPr lang="en-US" sz="1100" dirty="0">
                <a:solidFill>
                  <a:srgbClr val="9CDCFE"/>
                </a:solidFill>
                <a:latin typeface="Droid Sans Mono"/>
              </a:rPr>
              <a:t> (0.4549),</a:t>
            </a:r>
            <a:r>
              <a:rPr lang="en-US" sz="1100" dirty="0">
                <a:solidFill>
                  <a:srgbClr val="B5CEA8"/>
                </a:solidFill>
                <a:latin typeface="Droid Sans Mono"/>
              </a:rPr>
              <a:t> (-2.4588),</a:t>
            </a:r>
            <a:r>
              <a:rPr lang="en-US" sz="1100" dirty="0">
                <a:solidFill>
                  <a:srgbClr val="4EC9B0"/>
                </a:solidFill>
                <a:latin typeface="Droid Sans Mono"/>
              </a:rPr>
              <a:t> (2.0927),</a:t>
            </a:r>
            <a:r>
              <a:rPr lang="en-US" sz="1100" b="1" dirty="0">
                <a:solidFill>
                  <a:srgbClr val="569CD6"/>
                </a:solidFill>
                <a:latin typeface="Droid Sans Mono"/>
              </a:rPr>
              <a:t> (0.1093),</a:t>
            </a:r>
            <a:r>
              <a:rPr lang="en-US" sz="1100" dirty="0">
                <a:solidFill>
                  <a:srgbClr val="F44747"/>
                </a:solidFill>
                <a:latin typeface="Droid Sans Mono"/>
              </a:rPr>
              <a:t> (1.3892),</a:t>
            </a:r>
            <a:r>
              <a:rPr lang="en-US" sz="1100" dirty="0">
                <a:solidFill>
                  <a:srgbClr val="D4D4D4"/>
                </a:solidFill>
                <a:latin typeface="Droid Sans Mono"/>
              </a:rPr>
              <a:t> (-3.8110),</a:t>
            </a:r>
            <a:r>
              <a:rPr lang="en-US" sz="1100" dirty="0">
                <a:solidFill>
                  <a:srgbClr val="569CD6"/>
                </a:solidFill>
                <a:latin typeface="Droid Sans Mono"/>
              </a:rPr>
              <a:t> (0.7903),</a:t>
            </a:r>
            <a:r>
              <a:rPr lang="en-US" sz="1100" dirty="0">
                <a:solidFill>
                  <a:srgbClr val="DCDCAA"/>
                </a:solidFill>
                <a:latin typeface="Droid Sans Mono"/>
              </a:rPr>
              <a:t> (1.0432),</a:t>
            </a:r>
            <a:r>
              <a:rPr lang="en-US" sz="1100" dirty="0">
                <a:solidFill>
                  <a:srgbClr val="6A9955"/>
                </a:solidFill>
                <a:latin typeface="Droid Sans Mono"/>
              </a:rPr>
              <a:t> (2.6847),</a:t>
            </a:r>
            <a:r>
              <a:rPr lang="en-US" sz="1100" dirty="0">
                <a:solidFill>
                  <a:srgbClr val="CE9178"/>
                </a:solidFill>
                <a:latin typeface="Droid Sans Mono"/>
              </a:rPr>
              <a:t> (0.5939),</a:t>
            </a:r>
            <a:r>
              <a:rPr lang="en-US" sz="1100" dirty="0">
                <a:solidFill>
                  <a:srgbClr val="9CDCFE"/>
                </a:solidFill>
                <a:latin typeface="Droid Sans Mono"/>
              </a:rPr>
              <a:t> (-0.1726),</a:t>
            </a:r>
            <a:r>
              <a:rPr lang="en-US" sz="1100" dirty="0">
                <a:solidFill>
                  <a:srgbClr val="B5CEA8"/>
                </a:solidFill>
                <a:latin typeface="Droid Sans Mono"/>
              </a:rPr>
              <a:t> (-0.5155),</a:t>
            </a:r>
            <a:r>
              <a:rPr lang="en-US" sz="1100" dirty="0">
                <a:solidFill>
                  <a:srgbClr val="4EC9B0"/>
                </a:solidFill>
                <a:latin typeface="Droid Sans Mono"/>
              </a:rPr>
              <a:t> (0.3859),</a:t>
            </a:r>
            <a:r>
              <a:rPr lang="en-US" sz="1100" b="1" dirty="0">
                <a:solidFill>
                  <a:srgbClr val="569CD6"/>
                </a:solidFill>
                <a:latin typeface="Droid Sans Mono"/>
              </a:rPr>
              <a:t> (-33.9984),</a:t>
            </a:r>
            <a:r>
              <a:rPr lang="en-US" sz="1100" dirty="0">
                <a:solidFill>
                  <a:srgbClr val="F44747"/>
                </a:solidFill>
                <a:latin typeface="Droid Sans Mono"/>
              </a:rPr>
              <a:t> (-1.1838),</a:t>
            </a:r>
            <a:r>
              <a:rPr lang="en-US" sz="1100" dirty="0">
                <a:solidFill>
                  <a:srgbClr val="D4D4D4"/>
                </a:solidFill>
                <a:latin typeface="Droid Sans Mono"/>
              </a:rPr>
              <a:t> (1.1004),</a:t>
            </a:r>
            <a:r>
              <a:rPr lang="en-US" sz="1100" dirty="0">
                <a:solidFill>
                  <a:srgbClr val="569CD6"/>
                </a:solidFill>
                <a:latin typeface="Droid Sans Mono"/>
              </a:rPr>
              <a:t> (0.4927),</a:t>
            </a:r>
            <a:r>
              <a:rPr lang="en-US" sz="1100" dirty="0">
                <a:solidFill>
                  <a:srgbClr val="DCDCAA"/>
                </a:solidFill>
                <a:latin typeface="Droid Sans Mono"/>
              </a:rPr>
              <a:t> (-0.1000),</a:t>
            </a:r>
            <a:r>
              <a:rPr lang="en-US" sz="1100" dirty="0">
                <a:solidFill>
                  <a:srgbClr val="6A9955"/>
                </a:solidFill>
                <a:latin typeface="Droid Sans Mono"/>
              </a:rPr>
              <a:t> (3.1949),</a:t>
            </a:r>
            <a:r>
              <a:rPr lang="en-US" sz="1100" dirty="0">
                <a:solidFill>
                  <a:srgbClr val="CE9178"/>
                </a:solidFill>
                <a:latin typeface="Droid Sans Mono"/>
              </a:rPr>
              <a:t> (-1.0252),</a:t>
            </a:r>
            <a:r>
              <a:rPr lang="en-US" sz="1100" dirty="0">
                <a:solidFill>
                  <a:srgbClr val="9CDCFE"/>
                </a:solidFill>
                <a:latin typeface="Droid Sans Mono"/>
              </a:rPr>
              <a:t> (-0.9882),</a:t>
            </a:r>
            <a:r>
              <a:rPr lang="en-US" sz="1100" dirty="0">
                <a:solidFill>
                  <a:srgbClr val="B5CEA8"/>
                </a:solidFill>
                <a:latin typeface="Droid Sans Mono"/>
              </a:rPr>
              <a:t> (-1.2327),</a:t>
            </a:r>
            <a:r>
              <a:rPr lang="en-US" sz="1100" dirty="0">
                <a:solidFill>
                  <a:srgbClr val="4EC9B0"/>
                </a:solidFill>
                <a:latin typeface="Droid Sans Mono"/>
              </a:rPr>
              <a:t> (1.2321),</a:t>
            </a:r>
            <a:r>
              <a:rPr lang="en-US" sz="1100" b="1" dirty="0">
                <a:solidFill>
                  <a:srgbClr val="569CD6"/>
                </a:solidFill>
                <a:latin typeface="Droid Sans Mono"/>
              </a:rPr>
              <a:t> (1.7993),</a:t>
            </a:r>
            <a:r>
              <a:rPr lang="en-US" sz="1100" dirty="0">
                <a:solidFill>
                  <a:srgbClr val="F44747"/>
                </a:solidFill>
                <a:latin typeface="Droid Sans Mono"/>
              </a:rPr>
              <a:t> (-1.4488),</a:t>
            </a:r>
            <a:r>
              <a:rPr lang="en-US" sz="1100" dirty="0">
                <a:solidFill>
                  <a:srgbClr val="D4D4D4"/>
                </a:solidFill>
                <a:latin typeface="Droid Sans Mono"/>
              </a:rPr>
              <a:t> (-1.4186),</a:t>
            </a:r>
            <a:r>
              <a:rPr lang="en-US" sz="1100" dirty="0">
                <a:solidFill>
                  <a:srgbClr val="569CD6"/>
                </a:solidFill>
                <a:latin typeface="Droid Sans Mono"/>
              </a:rPr>
              <a:t> (1.8234),</a:t>
            </a:r>
            <a:r>
              <a:rPr lang="en-US" sz="1100" dirty="0">
                <a:solidFill>
                  <a:srgbClr val="DCDCAA"/>
                </a:solidFill>
                <a:latin typeface="Droid Sans Mono"/>
              </a:rPr>
              <a:t> (1.6124),</a:t>
            </a:r>
            <a:r>
              <a:rPr lang="en-US" sz="1100" dirty="0">
                <a:solidFill>
                  <a:srgbClr val="6A9955"/>
                </a:solidFill>
                <a:latin typeface="Droid Sans Mono"/>
              </a:rPr>
              <a:t> (-4.6615),</a:t>
            </a:r>
            <a:r>
              <a:rPr lang="en-US" sz="1100" dirty="0">
                <a:solidFill>
                  <a:srgbClr val="CE9178"/>
                </a:solidFill>
                <a:latin typeface="Droid Sans Mono"/>
              </a:rPr>
              <a:t> (-0.0122),</a:t>
            </a:r>
            <a:r>
              <a:rPr lang="en-US" sz="1100" dirty="0">
                <a:solidFill>
                  <a:srgbClr val="9CDCFE"/>
                </a:solidFill>
                <a:latin typeface="Droid Sans Mono"/>
              </a:rPr>
              <a:t> (1.9142),</a:t>
            </a:r>
            <a:r>
              <a:rPr lang="en-US" sz="1100" dirty="0">
                <a:solidFill>
                  <a:srgbClr val="B5CEA8"/>
                </a:solidFill>
                <a:latin typeface="Droid Sans Mono"/>
              </a:rPr>
              <a:t> (-3.2930),</a:t>
            </a:r>
            <a:r>
              <a:rPr lang="en-US" sz="1100" dirty="0">
                <a:solidFill>
                  <a:srgbClr val="4EC9B0"/>
                </a:solidFill>
                <a:latin typeface="Droid Sans Mono"/>
              </a:rPr>
              <a:t> (0.7266),</a:t>
            </a:r>
            <a:r>
              <a:rPr lang="en-US" sz="1100" b="1" dirty="0">
                <a:solidFill>
                  <a:srgbClr val="569CD6"/>
                </a:solidFill>
                <a:latin typeface="Droid Sans Mono"/>
              </a:rPr>
              <a:t> (-0.7476),</a:t>
            </a:r>
            <a:r>
              <a:rPr lang="en-US" sz="1100" dirty="0">
                <a:solidFill>
                  <a:srgbClr val="F44747"/>
                </a:solidFill>
                <a:latin typeface="Droid Sans Mono"/>
              </a:rPr>
              <a:t> (-3.5026),</a:t>
            </a:r>
            <a:r>
              <a:rPr lang="en-US" sz="1100" dirty="0">
                <a:solidFill>
                  <a:srgbClr val="D4D4D4"/>
                </a:solidFill>
                <a:latin typeface="Droid Sans Mono"/>
              </a:rPr>
              <a:t> (0.8827),</a:t>
            </a:r>
            <a:r>
              <a:rPr lang="en-US" sz="1100" dirty="0">
                <a:solidFill>
                  <a:srgbClr val="569CD6"/>
                </a:solidFill>
                <a:latin typeface="Droid Sans Mono"/>
              </a:rPr>
              <a:t> (-0.6770),</a:t>
            </a:r>
            <a:r>
              <a:rPr lang="en-US" sz="1100" dirty="0">
                <a:solidFill>
                  <a:srgbClr val="DCDCAA"/>
                </a:solidFill>
                <a:latin typeface="Droid Sans Mono"/>
              </a:rPr>
              <a:t> (2.5643),</a:t>
            </a:r>
            <a:r>
              <a:rPr lang="en-US" sz="1100" dirty="0">
                <a:solidFill>
                  <a:srgbClr val="6A9955"/>
                </a:solidFill>
                <a:latin typeface="Droid Sans Mono"/>
              </a:rPr>
              <a:t> (-0.6473),</a:t>
            </a:r>
            <a:r>
              <a:rPr lang="en-US" sz="1100" dirty="0">
                <a:solidFill>
                  <a:srgbClr val="CE9178"/>
                </a:solidFill>
                <a:latin typeface="Droid Sans Mono"/>
              </a:rPr>
              <a:t> (-1.2008),</a:t>
            </a:r>
            <a:r>
              <a:rPr lang="en-US" sz="1100" dirty="0">
                <a:solidFill>
                  <a:srgbClr val="9CDCFE"/>
                </a:solidFill>
                <a:latin typeface="Droid Sans Mono"/>
              </a:rPr>
              <a:t> (-1.9753),</a:t>
            </a:r>
            <a:r>
              <a:rPr lang="en-US" sz="1100" dirty="0">
                <a:solidFill>
                  <a:srgbClr val="B5CEA8"/>
                </a:solidFill>
                <a:latin typeface="Droid Sans Mono"/>
              </a:rPr>
              <a:t> (-3.1150),</a:t>
            </a:r>
            <a:r>
              <a:rPr lang="en-US" sz="1100" dirty="0">
                <a:solidFill>
                  <a:srgbClr val="4EC9B0"/>
                </a:solidFill>
                <a:latin typeface="Droid Sans Mono"/>
              </a:rPr>
              <a:t> (-2.7512),</a:t>
            </a:r>
            <a:r>
              <a:rPr lang="en-US" sz="1100" b="1" dirty="0">
                <a:solidFill>
                  <a:srgbClr val="569CD6"/>
                </a:solidFill>
                <a:latin typeface="Droid Sans Mono"/>
              </a:rPr>
              <a:t> (-0.8036),</a:t>
            </a:r>
            <a:r>
              <a:rPr lang="en-US" sz="1100" dirty="0">
                <a:solidFill>
                  <a:srgbClr val="F44747"/>
                </a:solidFill>
                <a:latin typeface="Droid Sans Mono"/>
              </a:rPr>
              <a:t> (-4.2356),</a:t>
            </a:r>
            <a:r>
              <a:rPr lang="en-US" sz="1100" dirty="0">
                <a:solidFill>
                  <a:srgbClr val="D4D4D4"/>
                </a:solidFill>
                <a:latin typeface="Droid Sans Mono"/>
              </a:rPr>
              <a:t> (1.0285),</a:t>
            </a:r>
            <a:r>
              <a:rPr lang="en-US" sz="1100" dirty="0">
                <a:solidFill>
                  <a:srgbClr val="569CD6"/>
                </a:solidFill>
                <a:latin typeface="Droid Sans Mono"/>
              </a:rPr>
              <a:t> (2.2921),</a:t>
            </a:r>
            <a:r>
              <a:rPr lang="en-US" sz="1100" dirty="0">
                <a:solidFill>
                  <a:srgbClr val="DCDCAA"/>
                </a:solidFill>
                <a:latin typeface="Droid Sans Mono"/>
              </a:rPr>
              <a:t> (1.5844),</a:t>
            </a:r>
            <a:r>
              <a:rPr lang="en-US" sz="1100" dirty="0">
                <a:solidFill>
                  <a:srgbClr val="6A9955"/>
                </a:solidFill>
                <a:latin typeface="Droid Sans Mono"/>
              </a:rPr>
              <a:t> (1.0359),</a:t>
            </a:r>
            <a:r>
              <a:rPr lang="en-US" sz="1100" dirty="0">
                <a:solidFill>
                  <a:srgbClr val="CE9178"/>
                </a:solidFill>
                <a:latin typeface="Droid Sans Mono"/>
              </a:rPr>
              <a:t> (0.0363),</a:t>
            </a:r>
            <a:r>
              <a:rPr lang="en-US" sz="1100" dirty="0">
                <a:solidFill>
                  <a:srgbClr val="9CDCFE"/>
                </a:solidFill>
                <a:latin typeface="Droid Sans Mono"/>
              </a:rPr>
              <a:t> (0.0439),</a:t>
            </a:r>
            <a:r>
              <a:rPr lang="en-US" sz="1100" dirty="0">
                <a:solidFill>
                  <a:srgbClr val="B5CEA8"/>
                </a:solidFill>
                <a:latin typeface="Droid Sans Mono"/>
              </a:rPr>
              <a:t> (0.3286),</a:t>
            </a:r>
            <a:r>
              <a:rPr lang="en-US" sz="1100" dirty="0">
                <a:solidFill>
                  <a:srgbClr val="4EC9B0"/>
                </a:solidFill>
                <a:latin typeface="Droid Sans Mono"/>
              </a:rPr>
              <a:t> (0.3060),</a:t>
            </a:r>
            <a:r>
              <a:rPr lang="en-US" sz="1100" b="1" dirty="0">
                <a:solidFill>
                  <a:srgbClr val="569CD6"/>
                </a:solidFill>
                <a:latin typeface="Droid Sans Mono"/>
              </a:rPr>
              <a:t> (-1.8117),</a:t>
            </a:r>
            <a:r>
              <a:rPr lang="en-US" sz="1100" dirty="0">
                <a:solidFill>
                  <a:srgbClr val="F44747"/>
                </a:solidFill>
                <a:latin typeface="Droid Sans Mono"/>
              </a:rPr>
              <a:t> (-2.4664),</a:t>
            </a:r>
            <a:r>
              <a:rPr lang="en-US" sz="1100" dirty="0">
                <a:solidFill>
                  <a:srgbClr val="D4D4D4"/>
                </a:solidFill>
                <a:latin typeface="Droid Sans Mono"/>
              </a:rPr>
              <a:t> (-0.3762),</a:t>
            </a:r>
            <a:r>
              <a:rPr lang="en-US" sz="1100" dirty="0">
                <a:solidFill>
                  <a:srgbClr val="569CD6"/>
                </a:solidFill>
                <a:latin typeface="Droid Sans Mono"/>
              </a:rPr>
              <a:t> (4.8831),</a:t>
            </a:r>
            <a:r>
              <a:rPr lang="en-US" sz="1100" dirty="0">
                <a:solidFill>
                  <a:srgbClr val="DCDCAA"/>
                </a:solidFill>
                <a:latin typeface="Droid Sans Mono"/>
              </a:rPr>
              <a:t> (0.0321),</a:t>
            </a:r>
            <a:r>
              <a:rPr lang="en-US" sz="1100" dirty="0">
                <a:solidFill>
                  <a:srgbClr val="6A9955"/>
                </a:solidFill>
                <a:latin typeface="Droid Sans Mono"/>
              </a:rPr>
              <a:t> (0.6388),</a:t>
            </a:r>
            <a:r>
              <a:rPr lang="en-US" sz="1100" dirty="0">
                <a:solidFill>
                  <a:srgbClr val="CE9178"/>
                </a:solidFill>
                <a:latin typeface="Droid Sans Mono"/>
              </a:rPr>
              <a:t> (5.7947),</a:t>
            </a:r>
            <a:r>
              <a:rPr lang="en-US" sz="1100" dirty="0">
                <a:solidFill>
                  <a:srgbClr val="9CDCFE"/>
                </a:solidFill>
                <a:latin typeface="Droid Sans Mono"/>
              </a:rPr>
              <a:t> (-0.0909),</a:t>
            </a:r>
            <a:r>
              <a:rPr lang="en-US" sz="1100" dirty="0">
                <a:solidFill>
                  <a:srgbClr val="B5CEA8"/>
                </a:solidFill>
                <a:latin typeface="Droid Sans Mono"/>
              </a:rPr>
              <a:t> (0.0425),</a:t>
            </a:r>
            <a:r>
              <a:rPr lang="en-US" sz="1100" dirty="0">
                <a:solidFill>
                  <a:srgbClr val="4EC9B0"/>
                </a:solidFill>
                <a:latin typeface="Droid Sans Mono"/>
              </a:rPr>
              <a:t> (1.7750),</a:t>
            </a:r>
            <a:r>
              <a:rPr lang="en-US" sz="1100" b="1" dirty="0">
                <a:solidFill>
                  <a:srgbClr val="569CD6"/>
                </a:solidFill>
                <a:latin typeface="Droid Sans Mono"/>
              </a:rPr>
              <a:t> (-1.1617),</a:t>
            </a:r>
            <a:r>
              <a:rPr lang="en-US" sz="1100" dirty="0">
                <a:solidFill>
                  <a:srgbClr val="F44747"/>
                </a:solidFill>
                <a:latin typeface="Droid Sans Mono"/>
              </a:rPr>
              <a:t> (1.0866),</a:t>
            </a:r>
            <a:r>
              <a:rPr lang="en-US" sz="1100" dirty="0">
                <a:solidFill>
                  <a:srgbClr val="D4D4D4"/>
                </a:solidFill>
                <a:latin typeface="Droid Sans Mono"/>
              </a:rPr>
              <a:t> (2.1200),</a:t>
            </a:r>
            <a:r>
              <a:rPr lang="en-US" sz="1100" dirty="0">
                <a:solidFill>
                  <a:srgbClr val="569CD6"/>
                </a:solidFill>
                <a:latin typeface="Droid Sans Mono"/>
              </a:rPr>
              <a:t> (-3.9465),</a:t>
            </a:r>
            <a:r>
              <a:rPr lang="en-US" sz="1100" dirty="0">
                <a:solidFill>
                  <a:srgbClr val="DCDCAA"/>
                </a:solidFill>
                <a:latin typeface="Droid Sans Mono"/>
              </a:rPr>
              <a:t> (0.8922),</a:t>
            </a:r>
            <a:r>
              <a:rPr lang="en-US" sz="1100" dirty="0">
                <a:solidFill>
                  <a:srgbClr val="6A9955"/>
                </a:solidFill>
                <a:latin typeface="Droid Sans Mono"/>
              </a:rPr>
              <a:t> (0.1497),</a:t>
            </a:r>
            <a:r>
              <a:rPr lang="en-US" sz="1100" dirty="0">
                <a:solidFill>
                  <a:srgbClr val="CE9178"/>
                </a:solidFill>
                <a:latin typeface="Droid Sans Mono"/>
              </a:rPr>
              <a:t> (-2.6479),</a:t>
            </a:r>
            <a:r>
              <a:rPr lang="en-US" sz="1100" dirty="0">
                <a:solidFill>
                  <a:srgbClr val="9CDCFE"/>
                </a:solidFill>
                <a:latin typeface="Droid Sans Mono"/>
              </a:rPr>
              <a:t> (-1.8959),</a:t>
            </a:r>
            <a:r>
              <a:rPr lang="en-US" sz="1100" dirty="0">
                <a:solidFill>
                  <a:srgbClr val="B5CEA8"/>
                </a:solidFill>
                <a:latin typeface="Droid Sans Mono"/>
              </a:rPr>
              <a:t> (0.1703),</a:t>
            </a:r>
            <a:r>
              <a:rPr lang="en-US" sz="1100" dirty="0">
                <a:solidFill>
                  <a:srgbClr val="4EC9B0"/>
                </a:solidFill>
                <a:latin typeface="Droid Sans Mono"/>
              </a:rPr>
              <a:t> (-5.7276),</a:t>
            </a:r>
            <a:r>
              <a:rPr lang="en-US" sz="1100" b="1" dirty="0">
                <a:solidFill>
                  <a:srgbClr val="569CD6"/>
                </a:solidFill>
                <a:latin typeface="Droid Sans Mono"/>
              </a:rPr>
              <a:t> (2.5600),</a:t>
            </a:r>
            <a:r>
              <a:rPr lang="en-US" sz="1100" dirty="0">
                <a:solidFill>
                  <a:srgbClr val="F44747"/>
                </a:solidFill>
                <a:latin typeface="Droid Sans Mono"/>
              </a:rPr>
              <a:t> (2.2082),</a:t>
            </a:r>
            <a:r>
              <a:rPr lang="en-US" sz="1100" dirty="0">
                <a:solidFill>
                  <a:srgbClr val="D4D4D4"/>
                </a:solidFill>
                <a:latin typeface="Droid Sans Mono"/>
              </a:rPr>
              <a:t> (-2.0174),</a:t>
            </a:r>
            <a:r>
              <a:rPr lang="en-US" sz="1100" dirty="0">
                <a:solidFill>
                  <a:srgbClr val="569CD6"/>
                </a:solidFill>
                <a:latin typeface="Droid Sans Mono"/>
              </a:rPr>
              <a:t> (3.1249),</a:t>
            </a:r>
            <a:r>
              <a:rPr lang="en-US" sz="1100" dirty="0">
                <a:solidFill>
                  <a:srgbClr val="DCDCAA"/>
                </a:solidFill>
                <a:latin typeface="Droid Sans Mono"/>
              </a:rPr>
              <a:t> (0.7056),</a:t>
            </a:r>
            <a:r>
              <a:rPr lang="en-US" sz="1100" dirty="0">
                <a:solidFill>
                  <a:srgbClr val="6A9955"/>
                </a:solidFill>
                <a:latin typeface="Droid Sans Mono"/>
              </a:rPr>
              <a:t> (-3.3220),</a:t>
            </a:r>
            <a:r>
              <a:rPr lang="en-US" sz="1100" dirty="0">
                <a:solidFill>
                  <a:srgbClr val="CE9178"/>
                </a:solidFill>
                <a:latin typeface="Droid Sans Mono"/>
              </a:rPr>
              <a:t> (-3.7014),</a:t>
            </a:r>
            <a:r>
              <a:rPr lang="en-US" sz="1100" dirty="0">
                <a:solidFill>
                  <a:srgbClr val="9CDCFE"/>
                </a:solidFill>
                <a:latin typeface="Droid Sans Mono"/>
              </a:rPr>
              <a:t> (0.7510),</a:t>
            </a:r>
            <a:r>
              <a:rPr lang="en-US" sz="1100" dirty="0">
                <a:solidFill>
                  <a:srgbClr val="B5CEA8"/>
                </a:solidFill>
                <a:latin typeface="Droid Sans Mono"/>
              </a:rPr>
              <a:t> (1.5690),</a:t>
            </a:r>
            <a:r>
              <a:rPr lang="en-US" sz="1100" dirty="0">
                <a:solidFill>
                  <a:srgbClr val="4EC9B0"/>
                </a:solidFill>
                <a:latin typeface="Droid Sans Mono"/>
              </a:rPr>
              <a:t> (2.5698),</a:t>
            </a:r>
            <a:r>
              <a:rPr lang="en-US" sz="1100" b="1" dirty="0">
                <a:solidFill>
                  <a:srgbClr val="569CD6"/>
                </a:solidFill>
                <a:latin typeface="Droid Sans Mono"/>
              </a:rPr>
              <a:t> (-2.9694),</a:t>
            </a:r>
            <a:r>
              <a:rPr lang="en-US" sz="1100" dirty="0">
                <a:solidFill>
                  <a:srgbClr val="F44747"/>
                </a:solidFill>
                <a:latin typeface="Droid Sans Mono"/>
              </a:rPr>
              <a:t> (3.8731),</a:t>
            </a:r>
            <a:r>
              <a:rPr lang="en-US" sz="1100" dirty="0">
                <a:solidFill>
                  <a:srgbClr val="D4D4D4"/>
                </a:solidFill>
                <a:latin typeface="Droid Sans Mono"/>
              </a:rPr>
              <a:t> (-0.8726),</a:t>
            </a:r>
            <a:r>
              <a:rPr lang="en-US" sz="1100" dirty="0">
                <a:solidFill>
                  <a:srgbClr val="569CD6"/>
                </a:solidFill>
                <a:latin typeface="Droid Sans Mono"/>
              </a:rPr>
              <a:t> (-10.6317),</a:t>
            </a:r>
            <a:r>
              <a:rPr lang="en-US" sz="1100" dirty="0">
                <a:solidFill>
                  <a:srgbClr val="DCDCAA"/>
                </a:solidFill>
                <a:latin typeface="Droid Sans Mono"/>
              </a:rPr>
              <a:t> (-2.4886),</a:t>
            </a:r>
            <a:r>
              <a:rPr lang="en-US" sz="1100" dirty="0">
                <a:solidFill>
                  <a:srgbClr val="6A9955"/>
                </a:solidFill>
                <a:latin typeface="Droid Sans Mono"/>
              </a:rPr>
              <a:t> (-4.2044),</a:t>
            </a:r>
            <a:r>
              <a:rPr lang="en-US" sz="1100" dirty="0">
                <a:solidFill>
                  <a:srgbClr val="CE9178"/>
                </a:solidFill>
                <a:latin typeface="Droid Sans Mono"/>
              </a:rPr>
              <a:t> (0.8899),</a:t>
            </a:r>
            <a:r>
              <a:rPr lang="en-US" sz="1100" dirty="0">
                <a:solidFill>
                  <a:srgbClr val="9CDCFE"/>
                </a:solidFill>
                <a:latin typeface="Droid Sans Mono"/>
              </a:rPr>
              <a:t> (-3.1811),</a:t>
            </a:r>
            <a:r>
              <a:rPr lang="en-US" sz="1100" dirty="0">
                <a:solidFill>
                  <a:srgbClr val="B5CEA8"/>
                </a:solidFill>
                <a:latin typeface="Droid Sans Mono"/>
              </a:rPr>
              <a:t> (-0.6655),</a:t>
            </a:r>
            <a:r>
              <a:rPr lang="en-US" sz="1100" dirty="0">
                <a:solidFill>
                  <a:srgbClr val="4EC9B0"/>
                </a:solidFill>
                <a:latin typeface="Droid Sans Mono"/>
              </a:rPr>
              <a:t> (-0.3755),</a:t>
            </a:r>
            <a:r>
              <a:rPr lang="en-US" sz="1100" b="1" dirty="0">
                <a:solidFill>
                  <a:srgbClr val="569CD6"/>
                </a:solidFill>
                <a:latin typeface="Droid Sans Mono"/>
              </a:rPr>
              <a:t> (-0.7553),</a:t>
            </a:r>
            <a:r>
              <a:rPr lang="en-US" sz="1100" dirty="0">
                <a:solidFill>
                  <a:srgbClr val="F44747"/>
                </a:solidFill>
                <a:latin typeface="Droid Sans Mono"/>
              </a:rPr>
              <a:t> (-0.1109),</a:t>
            </a:r>
            <a:r>
              <a:rPr lang="en-US" sz="1100" dirty="0">
                <a:solidFill>
                  <a:srgbClr val="D4D4D4"/>
                </a:solidFill>
                <a:latin typeface="Droid Sans Mono"/>
              </a:rPr>
              <a:t> (0.7735),</a:t>
            </a:r>
            <a:r>
              <a:rPr lang="en-US" sz="1100" dirty="0">
                <a:solidFill>
                  <a:srgbClr val="569CD6"/>
                </a:solidFill>
                <a:latin typeface="Droid Sans Mono"/>
              </a:rPr>
              <a:t> (4.3622),</a:t>
            </a:r>
            <a:r>
              <a:rPr lang="en-US" sz="1100" dirty="0">
                <a:solidFill>
                  <a:srgbClr val="DCDCAA"/>
                </a:solidFill>
                <a:latin typeface="Droid Sans Mono"/>
              </a:rPr>
              <a:t> (0.0052),</a:t>
            </a:r>
            <a:r>
              <a:rPr lang="en-US" sz="1100" dirty="0">
                <a:solidFill>
                  <a:srgbClr val="6A9955"/>
                </a:solidFill>
                <a:latin typeface="Droid Sans Mono"/>
              </a:rPr>
              <a:t> (-0.9845),</a:t>
            </a:r>
            <a:r>
              <a:rPr lang="en-US" sz="1100" dirty="0">
                <a:solidFill>
                  <a:srgbClr val="CE9178"/>
                </a:solidFill>
                <a:latin typeface="Droid Sans Mono"/>
              </a:rPr>
              <a:t> (-2.7546),</a:t>
            </a:r>
            <a:r>
              <a:rPr lang="en-US" sz="1100" dirty="0">
                <a:solidFill>
                  <a:srgbClr val="9CDCFE"/>
                </a:solidFill>
                <a:latin typeface="Droid Sans Mono"/>
              </a:rPr>
              <a:t> (-0.7946),</a:t>
            </a:r>
            <a:r>
              <a:rPr lang="en-US" sz="1100" dirty="0">
                <a:solidFill>
                  <a:srgbClr val="B5CEA8"/>
                </a:solidFill>
                <a:latin typeface="Droid Sans Mono"/>
              </a:rPr>
              <a:t> (-0.1911),</a:t>
            </a:r>
            <a:r>
              <a:rPr lang="en-US" sz="1100" dirty="0">
                <a:solidFill>
                  <a:srgbClr val="4EC9B0"/>
                </a:solidFill>
                <a:latin typeface="Droid Sans Mono"/>
              </a:rPr>
              <a:t> (2.2518),</a:t>
            </a:r>
            <a:r>
              <a:rPr lang="en-US" sz="1100" b="1" dirty="0">
                <a:solidFill>
                  <a:srgbClr val="569CD6"/>
                </a:solidFill>
                <a:latin typeface="Droid Sans Mono"/>
              </a:rPr>
              <a:t> (0.0709),</a:t>
            </a:r>
            <a:r>
              <a:rPr lang="en-US" sz="1100" dirty="0">
                <a:solidFill>
                  <a:srgbClr val="F44747"/>
                </a:solidFill>
                <a:latin typeface="Droid Sans Mono"/>
              </a:rPr>
              <a:t> (-2.9607),</a:t>
            </a:r>
            <a:r>
              <a:rPr lang="en-US" sz="1100" dirty="0">
                <a:solidFill>
                  <a:srgbClr val="D4D4D4"/>
                </a:solidFill>
                <a:latin typeface="Droid Sans Mono"/>
              </a:rPr>
              <a:t> (0.7198),</a:t>
            </a:r>
            <a:r>
              <a:rPr lang="en-US" sz="1100" dirty="0">
                <a:solidFill>
                  <a:srgbClr val="569CD6"/>
                </a:solidFill>
                <a:latin typeface="Droid Sans Mono"/>
              </a:rPr>
              <a:t> (0.2391),</a:t>
            </a:r>
            <a:r>
              <a:rPr lang="en-US" sz="1100" dirty="0">
                <a:solidFill>
                  <a:srgbClr val="DCDCAA"/>
                </a:solidFill>
                <a:latin typeface="Droid Sans Mono"/>
              </a:rPr>
              <a:t> (0.5543),</a:t>
            </a:r>
            <a:r>
              <a:rPr lang="en-US" sz="1100" dirty="0">
                <a:solidFill>
                  <a:srgbClr val="6A9955"/>
                </a:solidFill>
                <a:latin typeface="Droid Sans Mono"/>
              </a:rPr>
              <a:t> (-0.4979),</a:t>
            </a:r>
            <a:r>
              <a:rPr lang="en-US" sz="1100" dirty="0">
                <a:solidFill>
                  <a:srgbClr val="CE9178"/>
                </a:solidFill>
                <a:latin typeface="Droid Sans Mono"/>
              </a:rPr>
              <a:t> (5.4290),</a:t>
            </a:r>
            <a:r>
              <a:rPr lang="en-US" sz="1100" dirty="0">
                <a:solidFill>
                  <a:srgbClr val="9CDCFE"/>
                </a:solidFill>
                <a:latin typeface="Droid Sans Mono"/>
              </a:rPr>
              <a:t> (1.2393),</a:t>
            </a:r>
            <a:r>
              <a:rPr lang="en-US" sz="1100" dirty="0">
                <a:solidFill>
                  <a:srgbClr val="B5CEA8"/>
                </a:solidFill>
                <a:latin typeface="Droid Sans Mono"/>
              </a:rPr>
              <a:t> (-1.8001),</a:t>
            </a:r>
            <a:r>
              <a:rPr lang="en-US" sz="1100" dirty="0">
                <a:solidFill>
                  <a:srgbClr val="4EC9B0"/>
                </a:solidFill>
                <a:latin typeface="Droid Sans Mono"/>
              </a:rPr>
              <a:t> (-1.3646),</a:t>
            </a:r>
            <a:r>
              <a:rPr lang="en-US" sz="1100" b="1" dirty="0">
                <a:solidFill>
                  <a:srgbClr val="569CD6"/>
                </a:solidFill>
                <a:latin typeface="Droid Sans Mono"/>
              </a:rPr>
              <a:t> (0.9740),</a:t>
            </a:r>
            <a:r>
              <a:rPr lang="en-US" sz="1100" dirty="0">
                <a:solidFill>
                  <a:srgbClr val="F44747"/>
                </a:solidFill>
                <a:latin typeface="Droid Sans Mono"/>
              </a:rPr>
              <a:t> (1.1580),</a:t>
            </a:r>
            <a:r>
              <a:rPr lang="en-US" sz="1100" dirty="0">
                <a:solidFill>
                  <a:srgbClr val="D4D4D4"/>
                </a:solidFill>
                <a:latin typeface="Droid Sans Mono"/>
              </a:rPr>
              <a:t> (-1.0023),</a:t>
            </a:r>
            <a:r>
              <a:rPr lang="en-US" sz="1100" dirty="0">
                <a:solidFill>
                  <a:srgbClr val="569CD6"/>
                </a:solidFill>
                <a:latin typeface="Droid Sans Mono"/>
              </a:rPr>
              <a:t> (-1.5641),</a:t>
            </a:r>
            <a:r>
              <a:rPr lang="en-US" sz="1100" dirty="0">
                <a:solidFill>
                  <a:srgbClr val="DCDCAA"/>
                </a:solidFill>
                <a:latin typeface="Droid Sans Mono"/>
              </a:rPr>
              <a:t> (0.6738),</a:t>
            </a:r>
            <a:r>
              <a:rPr lang="en-US" sz="1100" dirty="0">
                <a:solidFill>
                  <a:srgbClr val="6A9955"/>
                </a:solidFill>
                <a:latin typeface="Droid Sans Mono"/>
              </a:rPr>
              <a:t> (-0.3862),</a:t>
            </a:r>
            <a:r>
              <a:rPr lang="en-US" sz="1100" dirty="0">
                <a:solidFill>
                  <a:srgbClr val="CE9178"/>
                </a:solidFill>
                <a:latin typeface="Droid Sans Mono"/>
              </a:rPr>
              <a:t> (-0.7894),</a:t>
            </a:r>
            <a:r>
              <a:rPr lang="en-US" sz="1100" dirty="0">
                <a:solidFill>
                  <a:srgbClr val="9CDCFE"/>
                </a:solidFill>
                <a:latin typeface="Droid Sans Mono"/>
              </a:rPr>
              <a:t> (1.3802),</a:t>
            </a:r>
            <a:r>
              <a:rPr lang="en-US" sz="1100" dirty="0">
                <a:solidFill>
                  <a:srgbClr val="B5CEA8"/>
                </a:solidFill>
                <a:latin typeface="Droid Sans Mono"/>
              </a:rPr>
              <a:t> (2.5280),</a:t>
            </a:r>
            <a:r>
              <a:rPr lang="en-US" sz="1100" dirty="0">
                <a:solidFill>
                  <a:srgbClr val="4EC9B0"/>
                </a:solidFill>
                <a:latin typeface="Droid Sans Mono"/>
              </a:rPr>
              <a:t> (2.7031),</a:t>
            </a:r>
            <a:r>
              <a:rPr lang="en-US" sz="1100" b="1" dirty="0">
                <a:solidFill>
                  <a:srgbClr val="569CD6"/>
                </a:solidFill>
                <a:latin typeface="Droid Sans Mono"/>
              </a:rPr>
              <a:t> (0.4106),</a:t>
            </a:r>
            <a:r>
              <a:rPr lang="en-US" sz="1100" dirty="0">
                <a:solidFill>
                  <a:srgbClr val="F44747"/>
                </a:solidFill>
                <a:latin typeface="Droid Sans Mono"/>
              </a:rPr>
              <a:t> (-0.2433),</a:t>
            </a:r>
            <a:r>
              <a:rPr lang="en-US" sz="1100" dirty="0">
                <a:solidFill>
                  <a:srgbClr val="D4D4D4"/>
                </a:solidFill>
                <a:latin typeface="Droid Sans Mono"/>
              </a:rPr>
              <a:t> (1.7344),</a:t>
            </a:r>
            <a:r>
              <a:rPr lang="en-US" sz="1100" dirty="0">
                <a:solidFill>
                  <a:srgbClr val="569CD6"/>
                </a:solidFill>
                <a:latin typeface="Droid Sans Mono"/>
              </a:rPr>
              <a:t> (-1.6737),</a:t>
            </a:r>
            <a:r>
              <a:rPr lang="en-US" sz="1100" dirty="0">
                <a:solidFill>
                  <a:srgbClr val="DCDCAA"/>
                </a:solidFill>
                <a:latin typeface="Droid Sans Mono"/>
              </a:rPr>
              <a:t> (-1.0942),</a:t>
            </a:r>
            <a:r>
              <a:rPr lang="en-US" sz="1100" dirty="0">
                <a:solidFill>
                  <a:srgbClr val="6A9955"/>
                </a:solidFill>
                <a:latin typeface="Droid Sans Mono"/>
              </a:rPr>
              <a:t> (-0.7718),</a:t>
            </a:r>
            <a:r>
              <a:rPr lang="en-US" sz="1100" dirty="0">
                <a:solidFill>
                  <a:srgbClr val="CE9178"/>
                </a:solidFill>
                <a:latin typeface="Droid Sans Mono"/>
              </a:rPr>
              <a:t> (-3.0383),</a:t>
            </a:r>
            <a:r>
              <a:rPr lang="en-US" sz="1100" dirty="0">
                <a:solidFill>
                  <a:srgbClr val="9CDCFE"/>
                </a:solidFill>
                <a:latin typeface="Droid Sans Mono"/>
              </a:rPr>
              <a:t> (-0.0075),</a:t>
            </a:r>
            <a:r>
              <a:rPr lang="en-US" sz="1100" dirty="0">
                <a:solidFill>
                  <a:srgbClr val="B5CEA8"/>
                </a:solidFill>
                <a:latin typeface="Droid Sans Mono"/>
              </a:rPr>
              <a:t> (2.0959),</a:t>
            </a:r>
            <a:r>
              <a:rPr lang="en-US" sz="1100" dirty="0">
                <a:solidFill>
                  <a:srgbClr val="4EC9B0"/>
                </a:solidFill>
                <a:latin typeface="Droid Sans Mono"/>
              </a:rPr>
              <a:t> (-0.7526),</a:t>
            </a:r>
            <a:r>
              <a:rPr lang="en-US" sz="1100" b="1" dirty="0">
                <a:solidFill>
                  <a:srgbClr val="569CD6"/>
                </a:solidFill>
                <a:latin typeface="Droid Sans Mono"/>
              </a:rPr>
              <a:t> (0.8400),</a:t>
            </a:r>
            <a:r>
              <a:rPr lang="en-US" sz="1100" dirty="0">
                <a:solidFill>
                  <a:srgbClr val="F44747"/>
                </a:solidFill>
                <a:latin typeface="Droid Sans Mono"/>
              </a:rPr>
              <a:t> (-0.8555),</a:t>
            </a:r>
            <a:r>
              <a:rPr lang="en-US" sz="1100" dirty="0">
                <a:solidFill>
                  <a:srgbClr val="D4D4D4"/>
                </a:solidFill>
                <a:latin typeface="Droid Sans Mono"/>
              </a:rPr>
              <a:t> (-1.1493),</a:t>
            </a:r>
            <a:r>
              <a:rPr lang="en-US" sz="1100" dirty="0">
                <a:solidFill>
                  <a:srgbClr val="569CD6"/>
                </a:solidFill>
                <a:latin typeface="Droid Sans Mono"/>
              </a:rPr>
              <a:t> (-3.5025),</a:t>
            </a:r>
            <a:r>
              <a:rPr lang="en-US" sz="1100" dirty="0">
                <a:solidFill>
                  <a:srgbClr val="DCDCAA"/>
                </a:solidFill>
                <a:latin typeface="Droid Sans Mono"/>
              </a:rPr>
              <a:t> (0.7468),</a:t>
            </a:r>
            <a:r>
              <a:rPr lang="en-US" sz="1100" dirty="0">
                <a:solidFill>
                  <a:srgbClr val="6A9955"/>
                </a:solidFill>
                <a:latin typeface="Droid Sans Mono"/>
              </a:rPr>
              <a:t> (-0.6974),</a:t>
            </a:r>
            <a:r>
              <a:rPr lang="en-US" sz="1100" dirty="0">
                <a:solidFill>
                  <a:srgbClr val="CE9178"/>
                </a:solidFill>
                <a:latin typeface="Droid Sans Mono"/>
              </a:rPr>
              <a:t> (-0.7578),</a:t>
            </a:r>
            <a:r>
              <a:rPr lang="en-US" sz="1100" dirty="0">
                <a:solidFill>
                  <a:srgbClr val="9CDCFE"/>
                </a:solidFill>
                <a:latin typeface="Droid Sans Mono"/>
              </a:rPr>
              <a:t> (-1.6192),</a:t>
            </a:r>
            <a:r>
              <a:rPr lang="en-US" sz="1100" dirty="0">
                <a:solidFill>
                  <a:srgbClr val="B5CEA8"/>
                </a:solidFill>
                <a:latin typeface="Droid Sans Mono"/>
              </a:rPr>
              <a:t> (-1.1418),</a:t>
            </a:r>
            <a:r>
              <a:rPr lang="en-US" sz="1100" dirty="0">
                <a:solidFill>
                  <a:srgbClr val="4EC9B0"/>
                </a:solidFill>
                <a:latin typeface="Droid Sans Mono"/>
              </a:rPr>
              <a:t> (-1.5979),</a:t>
            </a:r>
            <a:r>
              <a:rPr lang="en-US" sz="1100" b="1" dirty="0">
                <a:solidFill>
                  <a:srgbClr val="569CD6"/>
                </a:solidFill>
                <a:latin typeface="Droid Sans Mono"/>
              </a:rPr>
              <a:t> (0.6078),</a:t>
            </a:r>
            <a:r>
              <a:rPr lang="en-US" sz="1100" dirty="0">
                <a:solidFill>
                  <a:srgbClr val="F44747"/>
                </a:solidFill>
                <a:latin typeface="Droid Sans Mono"/>
              </a:rPr>
              <a:t> (-2.0447),</a:t>
            </a:r>
            <a:r>
              <a:rPr lang="en-US" sz="1100" dirty="0">
                <a:solidFill>
                  <a:srgbClr val="D4D4D4"/>
                </a:solidFill>
                <a:latin typeface="Droid Sans Mono"/>
              </a:rPr>
              <a:t> (-0.1616),</a:t>
            </a:r>
            <a:r>
              <a:rPr lang="en-US" sz="1100" dirty="0">
                <a:solidFill>
                  <a:srgbClr val="569CD6"/>
                </a:solidFill>
                <a:latin typeface="Droid Sans Mono"/>
              </a:rPr>
              <a:t> (-1.2185),</a:t>
            </a:r>
            <a:r>
              <a:rPr lang="en-US" sz="1100" dirty="0">
                <a:solidFill>
                  <a:srgbClr val="DCDCAA"/>
                </a:solidFill>
                <a:latin typeface="Droid Sans Mono"/>
              </a:rPr>
              <a:t> (-1.7391),</a:t>
            </a:r>
            <a:r>
              <a:rPr lang="en-US" sz="1100" dirty="0">
                <a:solidFill>
                  <a:srgbClr val="6A9955"/>
                </a:solidFill>
                <a:latin typeface="Droid Sans Mono"/>
              </a:rPr>
              <a:t> (2.0255),</a:t>
            </a:r>
            <a:r>
              <a:rPr lang="en-US" sz="1100" dirty="0">
                <a:solidFill>
                  <a:srgbClr val="CE9178"/>
                </a:solidFill>
                <a:latin typeface="Droid Sans Mono"/>
              </a:rPr>
              <a:t> (-0.5027),</a:t>
            </a:r>
            <a:r>
              <a:rPr lang="en-US" sz="1100" dirty="0">
                <a:solidFill>
                  <a:srgbClr val="9CDCFE"/>
                </a:solidFill>
                <a:latin typeface="Droid Sans Mono"/>
              </a:rPr>
              <a:t> (0.9512),</a:t>
            </a:r>
            <a:r>
              <a:rPr lang="en-US" sz="1100" dirty="0">
                <a:solidFill>
                  <a:srgbClr val="B5CEA8"/>
                </a:solidFill>
                <a:latin typeface="Droid Sans Mono"/>
              </a:rPr>
              <a:t> (-2.5210),</a:t>
            </a:r>
            <a:r>
              <a:rPr lang="en-US" sz="1100" dirty="0">
                <a:solidFill>
                  <a:srgbClr val="4EC9B0"/>
                </a:solidFill>
                <a:latin typeface="Droid Sans Mono"/>
              </a:rPr>
              <a:t> (3.1682),</a:t>
            </a:r>
            <a:r>
              <a:rPr lang="en-US" sz="1100" b="1" dirty="0">
                <a:solidFill>
                  <a:srgbClr val="569CD6"/>
                </a:solidFill>
                <a:latin typeface="Droid Sans Mono"/>
              </a:rPr>
              <a:t> (-1.0705),</a:t>
            </a:r>
            <a:r>
              <a:rPr lang="en-US" sz="1100" dirty="0">
                <a:solidFill>
                  <a:srgbClr val="F44747"/>
                </a:solidFill>
                <a:latin typeface="Droid Sans Mono"/>
              </a:rPr>
              <a:t> (1.4951),</a:t>
            </a:r>
            <a:r>
              <a:rPr lang="en-US" sz="1100" dirty="0">
                <a:solidFill>
                  <a:srgbClr val="D4D4D4"/>
                </a:solidFill>
                <a:latin typeface="Droid Sans Mono"/>
              </a:rPr>
              <a:t> (-2.8646),</a:t>
            </a:r>
            <a:r>
              <a:rPr lang="en-US" sz="1100" dirty="0">
                <a:solidFill>
                  <a:srgbClr val="569CD6"/>
                </a:solidFill>
                <a:latin typeface="Droid Sans Mono"/>
              </a:rPr>
              <a:t> (-3.0010),</a:t>
            </a:r>
            <a:r>
              <a:rPr lang="en-US" sz="1100" dirty="0">
                <a:solidFill>
                  <a:srgbClr val="DCDCAA"/>
                </a:solidFill>
                <a:latin typeface="Droid Sans Mono"/>
              </a:rPr>
              <a:t> (0.5899),</a:t>
            </a:r>
            <a:r>
              <a:rPr lang="en-US" sz="1100" dirty="0">
                <a:solidFill>
                  <a:srgbClr val="6A9955"/>
                </a:solidFill>
                <a:latin typeface="Droid Sans Mono"/>
              </a:rPr>
              <a:t> (1.2280),</a:t>
            </a:r>
            <a:r>
              <a:rPr lang="en-US" sz="1100" dirty="0">
                <a:solidFill>
                  <a:srgbClr val="CE9178"/>
                </a:solidFill>
                <a:latin typeface="Droid Sans Mono"/>
              </a:rPr>
              <a:t> (-2.4331),</a:t>
            </a:r>
            <a:r>
              <a:rPr lang="en-US" sz="1100" dirty="0">
                <a:solidFill>
                  <a:srgbClr val="9CDCFE"/>
                </a:solidFill>
                <a:latin typeface="Droid Sans Mono"/>
              </a:rPr>
              <a:t> (-1.3831),</a:t>
            </a:r>
            <a:r>
              <a:rPr lang="en-US" sz="1100" dirty="0">
                <a:solidFill>
                  <a:srgbClr val="B5CEA8"/>
                </a:solidFill>
                <a:latin typeface="Droid Sans Mono"/>
              </a:rPr>
              <a:t> (-0.9690),</a:t>
            </a:r>
            <a:r>
              <a:rPr lang="en-US" sz="1100" dirty="0">
                <a:solidFill>
                  <a:srgbClr val="4EC9B0"/>
                </a:solidFill>
                <a:latin typeface="Droid Sans Mono"/>
              </a:rPr>
              <a:t> (2.3005),</a:t>
            </a:r>
            <a:r>
              <a:rPr lang="en-US" sz="1100" b="1" dirty="0">
                <a:solidFill>
                  <a:srgbClr val="569CD6"/>
                </a:solidFill>
                <a:latin typeface="Droid Sans Mono"/>
              </a:rPr>
              <a:t> (3.6168),</a:t>
            </a:r>
            <a:r>
              <a:rPr lang="en-US" sz="1100" dirty="0">
                <a:solidFill>
                  <a:srgbClr val="F44747"/>
                </a:solidFill>
                <a:latin typeface="Droid Sans Mono"/>
              </a:rPr>
              <a:t> (-2.0917),</a:t>
            </a:r>
            <a:r>
              <a:rPr lang="en-US" sz="1100" dirty="0">
                <a:solidFill>
                  <a:srgbClr val="D4D4D4"/>
                </a:solidFill>
                <a:latin typeface="Droid Sans Mono"/>
              </a:rPr>
              <a:t> (2.5040),</a:t>
            </a:r>
            <a:r>
              <a:rPr lang="en-US" sz="1100" dirty="0">
                <a:solidFill>
                  <a:srgbClr val="569CD6"/>
                </a:solidFill>
                <a:latin typeface="Droid Sans Mono"/>
              </a:rPr>
              <a:t> (-4.9612),</a:t>
            </a:r>
            <a:r>
              <a:rPr lang="en-US" sz="1100" dirty="0">
                <a:solidFill>
                  <a:srgbClr val="DCDCAA"/>
                </a:solidFill>
                <a:latin typeface="Droid Sans Mono"/>
              </a:rPr>
              <a:t> (2.5548),</a:t>
            </a:r>
            <a:r>
              <a:rPr lang="en-US" sz="1100" dirty="0">
                <a:solidFill>
                  <a:srgbClr val="6A9955"/>
                </a:solidFill>
                <a:latin typeface="Droid Sans Mono"/>
              </a:rPr>
              <a:t> (1.5536),</a:t>
            </a:r>
            <a:r>
              <a:rPr lang="en-US" sz="1100" dirty="0">
                <a:solidFill>
                  <a:srgbClr val="CE9178"/>
                </a:solidFill>
                <a:latin typeface="Droid Sans Mono"/>
              </a:rPr>
              <a:t> (-0.0715),</a:t>
            </a:r>
            <a:r>
              <a:rPr lang="en-US" sz="1100" dirty="0">
                <a:solidFill>
                  <a:srgbClr val="9CDCFE"/>
                </a:solidFill>
                <a:latin typeface="Droid Sans Mono"/>
              </a:rPr>
              <a:t> (-2.8987),</a:t>
            </a:r>
            <a:r>
              <a:rPr lang="en-US" sz="1100" dirty="0">
                <a:solidFill>
                  <a:srgbClr val="B5CEA8"/>
                </a:solidFill>
                <a:latin typeface="Droid Sans Mono"/>
              </a:rPr>
              <a:t> (1.2328),</a:t>
            </a:r>
            <a:r>
              <a:rPr lang="en-US" sz="1100" dirty="0">
                <a:solidFill>
                  <a:srgbClr val="4EC9B0"/>
                </a:solidFill>
                <a:latin typeface="Droid Sans Mono"/>
              </a:rPr>
              <a:t> (-0.3312),</a:t>
            </a:r>
            <a:r>
              <a:rPr lang="en-US" sz="1100" b="1" dirty="0">
                <a:solidFill>
                  <a:srgbClr val="569CD6"/>
                </a:solidFill>
                <a:latin typeface="Droid Sans Mono"/>
              </a:rPr>
              <a:t> (-3.0431),</a:t>
            </a:r>
            <a:r>
              <a:rPr lang="en-US" sz="1100" dirty="0">
                <a:solidFill>
                  <a:srgbClr val="F44747"/>
                </a:solidFill>
                <a:latin typeface="Droid Sans Mono"/>
              </a:rPr>
              <a:t> (-1.1380),</a:t>
            </a:r>
            <a:r>
              <a:rPr lang="en-US" sz="1100" dirty="0">
                <a:solidFill>
                  <a:srgbClr val="D4D4D4"/>
                </a:solidFill>
                <a:latin typeface="Droid Sans Mono"/>
              </a:rPr>
              <a:t> (1.7943),</a:t>
            </a:r>
            <a:r>
              <a:rPr lang="en-US" sz="1100" dirty="0">
                <a:solidFill>
                  <a:srgbClr val="569CD6"/>
                </a:solidFill>
                <a:latin typeface="Droid Sans Mono"/>
              </a:rPr>
              <a:t> (-1.0125),</a:t>
            </a:r>
            <a:r>
              <a:rPr lang="en-US" sz="1100" dirty="0">
                <a:solidFill>
                  <a:srgbClr val="DCDCAA"/>
                </a:solidFill>
                <a:latin typeface="Droid Sans Mono"/>
              </a:rPr>
              <a:t> (-3.0382),</a:t>
            </a:r>
            <a:r>
              <a:rPr lang="en-US" sz="1100" dirty="0">
                <a:solidFill>
                  <a:srgbClr val="6A9955"/>
                </a:solidFill>
                <a:latin typeface="Droid Sans Mono"/>
              </a:rPr>
              <a:t> (0.8246),</a:t>
            </a:r>
            <a:r>
              <a:rPr lang="en-US" sz="1100" dirty="0">
                <a:solidFill>
                  <a:srgbClr val="CE9178"/>
                </a:solidFill>
                <a:latin typeface="Droid Sans Mono"/>
              </a:rPr>
              <a:t> (3.3505),</a:t>
            </a:r>
            <a:r>
              <a:rPr lang="en-US" sz="1100" dirty="0">
                <a:solidFill>
                  <a:srgbClr val="9CDCFE"/>
                </a:solidFill>
                <a:latin typeface="Droid Sans Mono"/>
              </a:rPr>
              <a:t> (-0.4572),</a:t>
            </a:r>
            <a:r>
              <a:rPr lang="en-US" sz="1100" dirty="0">
                <a:solidFill>
                  <a:srgbClr val="B5CEA8"/>
                </a:solidFill>
                <a:latin typeface="Droid Sans Mono"/>
              </a:rPr>
              <a:t> (0.2426),</a:t>
            </a:r>
            <a:r>
              <a:rPr lang="en-US" sz="1100" dirty="0">
                <a:solidFill>
                  <a:srgbClr val="4EC9B0"/>
                </a:solidFill>
                <a:latin typeface="Droid Sans Mono"/>
              </a:rPr>
              <a:t> (-1.5980),</a:t>
            </a:r>
            <a:r>
              <a:rPr lang="en-US" sz="1100" b="1" dirty="0">
                <a:solidFill>
                  <a:srgbClr val="569CD6"/>
                </a:solidFill>
                <a:latin typeface="Droid Sans Mono"/>
              </a:rPr>
              <a:t> (-3.7413),</a:t>
            </a:r>
            <a:r>
              <a:rPr lang="en-US" sz="1100" dirty="0">
                <a:solidFill>
                  <a:srgbClr val="F44747"/>
                </a:solidFill>
                <a:latin typeface="Droid Sans Mono"/>
              </a:rPr>
              <a:t> (-2.1450),</a:t>
            </a:r>
            <a:r>
              <a:rPr lang="en-US" sz="1100" dirty="0">
                <a:solidFill>
                  <a:srgbClr val="D4D4D4"/>
                </a:solidFill>
                <a:latin typeface="Droid Sans Mono"/>
              </a:rPr>
              <a:t> (-1.0339),</a:t>
            </a:r>
            <a:r>
              <a:rPr lang="en-US" sz="1100" dirty="0">
                <a:solidFill>
                  <a:srgbClr val="569CD6"/>
                </a:solidFill>
                <a:latin typeface="Droid Sans Mono"/>
              </a:rPr>
              <a:t> (0.3084),</a:t>
            </a:r>
            <a:r>
              <a:rPr lang="en-US" sz="1100" dirty="0">
                <a:solidFill>
                  <a:srgbClr val="DCDCAA"/>
                </a:solidFill>
                <a:latin typeface="Droid Sans Mono"/>
              </a:rPr>
              <a:t> (-1.7140),</a:t>
            </a:r>
            <a:r>
              <a:rPr lang="en-US" sz="1100" dirty="0">
                <a:solidFill>
                  <a:srgbClr val="6A9955"/>
                </a:solidFill>
                <a:latin typeface="Droid Sans Mono"/>
              </a:rPr>
              <a:t> (1.9616),</a:t>
            </a:r>
            <a:r>
              <a:rPr lang="en-US" sz="1100" dirty="0">
                <a:solidFill>
                  <a:srgbClr val="CE9178"/>
                </a:solidFill>
                <a:latin typeface="Droid Sans Mono"/>
              </a:rPr>
              <a:t> (-0.7832),</a:t>
            </a:r>
            <a:r>
              <a:rPr lang="en-US" sz="1100" dirty="0">
                <a:solidFill>
                  <a:srgbClr val="9CDCFE"/>
                </a:solidFill>
                <a:latin typeface="Droid Sans Mono"/>
              </a:rPr>
              <a:t> (-0.1680),</a:t>
            </a:r>
            <a:r>
              <a:rPr lang="en-US" sz="1100" dirty="0">
                <a:solidFill>
                  <a:srgbClr val="B5CEA8"/>
                </a:solidFill>
                <a:latin typeface="Droid Sans Mono"/>
              </a:rPr>
              <a:t> (0.9540),</a:t>
            </a:r>
            <a:r>
              <a:rPr lang="en-US" sz="1100" dirty="0">
                <a:solidFill>
                  <a:srgbClr val="4EC9B0"/>
                </a:solidFill>
                <a:latin typeface="Droid Sans Mono"/>
              </a:rPr>
              <a:t> (1.1419),</a:t>
            </a:r>
            <a:r>
              <a:rPr lang="en-US" sz="1100" b="1" dirty="0">
                <a:solidFill>
                  <a:srgbClr val="569CD6"/>
                </a:solidFill>
                <a:latin typeface="Droid Sans Mono"/>
              </a:rPr>
              <a:t> (1.8710),</a:t>
            </a:r>
            <a:r>
              <a:rPr lang="en-US" sz="1100" dirty="0">
                <a:solidFill>
                  <a:srgbClr val="F44747"/>
                </a:solidFill>
                <a:latin typeface="Droid Sans Mono"/>
              </a:rPr>
              <a:t> (1.3576),</a:t>
            </a:r>
            <a:r>
              <a:rPr lang="en-US" sz="1100" dirty="0">
                <a:solidFill>
                  <a:srgbClr val="D4D4D4"/>
                </a:solidFill>
                <a:latin typeface="Droid Sans Mono"/>
              </a:rPr>
              <a:t> (-3.3561),</a:t>
            </a:r>
            <a:r>
              <a:rPr lang="en-US" sz="1100" dirty="0">
                <a:solidFill>
                  <a:srgbClr val="569CD6"/>
                </a:solidFill>
                <a:latin typeface="Droid Sans Mono"/>
              </a:rPr>
              <a:t> (1.3392),</a:t>
            </a:r>
            <a:r>
              <a:rPr lang="en-US" sz="1100" dirty="0">
                <a:solidFill>
                  <a:srgbClr val="DCDCAA"/>
                </a:solidFill>
                <a:latin typeface="Droid Sans Mono"/>
              </a:rPr>
              <a:t> (1.7749),</a:t>
            </a:r>
            <a:r>
              <a:rPr lang="en-US" sz="1100" dirty="0">
                <a:solidFill>
                  <a:srgbClr val="6A9955"/>
                </a:solidFill>
                <a:latin typeface="Droid Sans Mono"/>
              </a:rPr>
              <a:t> (-3.1861),</a:t>
            </a:r>
            <a:r>
              <a:rPr lang="en-US" sz="1100" dirty="0">
                <a:solidFill>
                  <a:srgbClr val="CE9178"/>
                </a:solidFill>
                <a:latin typeface="Droid Sans Mono"/>
              </a:rPr>
              <a:t> (2.2755),</a:t>
            </a:r>
            <a:r>
              <a:rPr lang="en-US" sz="1100" dirty="0">
                <a:solidFill>
                  <a:srgbClr val="9CDCFE"/>
                </a:solidFill>
                <a:latin typeface="Droid Sans Mono"/>
              </a:rPr>
              <a:t> (0.1041),</a:t>
            </a:r>
            <a:r>
              <a:rPr lang="en-US" sz="1100" dirty="0">
                <a:solidFill>
                  <a:srgbClr val="B5CEA8"/>
                </a:solidFill>
                <a:latin typeface="Droid Sans Mono"/>
              </a:rPr>
              <a:t> (-1.0288),</a:t>
            </a:r>
            <a:r>
              <a:rPr lang="en-US" sz="1100" dirty="0">
                <a:solidFill>
                  <a:srgbClr val="4EC9B0"/>
                </a:solidFill>
                <a:latin typeface="Droid Sans Mono"/>
              </a:rPr>
              <a:t> (2.2243),</a:t>
            </a:r>
            <a:r>
              <a:rPr lang="en-US" sz="1100" b="1" dirty="0">
                <a:solidFill>
                  <a:srgbClr val="569CD6"/>
                </a:solidFill>
                <a:latin typeface="Droid Sans Mono"/>
              </a:rPr>
              <a:t> (0.6445),</a:t>
            </a:r>
            <a:r>
              <a:rPr lang="en-US" sz="1100" dirty="0">
                <a:solidFill>
                  <a:srgbClr val="F44747"/>
                </a:solidFill>
                <a:latin typeface="Droid Sans Mono"/>
              </a:rPr>
              <a:t> (-0.1901),</a:t>
            </a:r>
            <a:r>
              <a:rPr lang="en-US" sz="1100" dirty="0">
                <a:solidFill>
                  <a:srgbClr val="D4D4D4"/>
                </a:solidFill>
                <a:latin typeface="Droid Sans Mono"/>
              </a:rPr>
              <a:t> (1.4999),</a:t>
            </a:r>
            <a:r>
              <a:rPr lang="en-US" sz="1100" dirty="0">
                <a:solidFill>
                  <a:srgbClr val="569CD6"/>
                </a:solidFill>
                <a:latin typeface="Droid Sans Mono"/>
              </a:rPr>
              <a:t> (0.1445),</a:t>
            </a:r>
            <a:r>
              <a:rPr lang="en-US" sz="1100" dirty="0">
                <a:solidFill>
                  <a:srgbClr val="DCDCAA"/>
                </a:solidFill>
                <a:latin typeface="Droid Sans Mono"/>
              </a:rPr>
              <a:t> (-3.4760),</a:t>
            </a:r>
            <a:r>
              <a:rPr lang="en-US" sz="1100" dirty="0">
                <a:solidFill>
                  <a:srgbClr val="6A9955"/>
                </a:solidFill>
                <a:latin typeface="Droid Sans Mono"/>
              </a:rPr>
              <a:t> (1.2142),</a:t>
            </a:r>
            <a:r>
              <a:rPr lang="en-US" sz="1100" dirty="0">
                <a:solidFill>
                  <a:srgbClr val="CE9178"/>
                </a:solidFill>
                <a:latin typeface="Droid Sans Mono"/>
              </a:rPr>
              <a:t> (0.6209),</a:t>
            </a:r>
            <a:r>
              <a:rPr lang="en-US" sz="1100" dirty="0">
                <a:solidFill>
                  <a:srgbClr val="9CDCFE"/>
                </a:solidFill>
                <a:latin typeface="Droid Sans Mono"/>
              </a:rPr>
              <a:t> (-3.6470),</a:t>
            </a:r>
            <a:r>
              <a:rPr lang="en-US" sz="1100" dirty="0">
                <a:solidFill>
                  <a:srgbClr val="B5CEA8"/>
                </a:solidFill>
                <a:latin typeface="Droid Sans Mono"/>
              </a:rPr>
              <a:t> (2.5133),</a:t>
            </a:r>
            <a:r>
              <a:rPr lang="en-US" sz="1100" dirty="0">
                <a:solidFill>
                  <a:srgbClr val="4EC9B0"/>
                </a:solidFill>
                <a:latin typeface="Droid Sans Mono"/>
              </a:rPr>
              <a:t> (-1.8746),</a:t>
            </a:r>
            <a:r>
              <a:rPr lang="en-US" sz="1100" b="1" dirty="0">
                <a:solidFill>
                  <a:srgbClr val="569CD6"/>
                </a:solidFill>
                <a:latin typeface="Droid Sans Mono"/>
              </a:rPr>
              <a:t> (-2.2141),</a:t>
            </a:r>
            <a:r>
              <a:rPr lang="en-US" sz="1100" dirty="0">
                <a:solidFill>
                  <a:srgbClr val="F44747"/>
                </a:solidFill>
                <a:latin typeface="Droid Sans Mono"/>
              </a:rPr>
              <a:t> (-1.0546),</a:t>
            </a:r>
            <a:r>
              <a:rPr lang="en-US" sz="1100" dirty="0">
                <a:solidFill>
                  <a:srgbClr val="D4D4D4"/>
                </a:solidFill>
                <a:latin typeface="Droid Sans Mono"/>
              </a:rPr>
              <a:t> (-1.1012),</a:t>
            </a:r>
            <a:r>
              <a:rPr lang="en-US" sz="1100" dirty="0">
                <a:solidFill>
                  <a:srgbClr val="569CD6"/>
                </a:solidFill>
                <a:latin typeface="Droid Sans Mono"/>
              </a:rPr>
              <a:t> (1.8143),</a:t>
            </a:r>
            <a:r>
              <a:rPr lang="en-US" sz="1100" dirty="0">
                <a:solidFill>
                  <a:srgbClr val="DCDCAA"/>
                </a:solidFill>
                <a:latin typeface="Droid Sans Mono"/>
              </a:rPr>
              <a:t> (-0.5959),</a:t>
            </a:r>
            <a:r>
              <a:rPr lang="en-US" sz="1100" dirty="0">
                <a:solidFill>
                  <a:srgbClr val="6A9955"/>
                </a:solidFill>
                <a:latin typeface="Droid Sans Mono"/>
              </a:rPr>
              <a:t> (1.3124),</a:t>
            </a:r>
            <a:r>
              <a:rPr lang="en-US" sz="1100" dirty="0">
                <a:solidFill>
                  <a:srgbClr val="CE9178"/>
                </a:solidFill>
                <a:latin typeface="Droid Sans Mono"/>
              </a:rPr>
              <a:t> (-1.7949),</a:t>
            </a:r>
            <a:r>
              <a:rPr lang="en-US" sz="1100" dirty="0">
                <a:solidFill>
                  <a:srgbClr val="9CDCFE"/>
                </a:solidFill>
                <a:latin typeface="Droid Sans Mono"/>
              </a:rPr>
              <a:t> (2.0426),</a:t>
            </a:r>
            <a:r>
              <a:rPr lang="en-US" sz="1100" dirty="0">
                <a:solidFill>
                  <a:srgbClr val="B5CEA8"/>
                </a:solidFill>
                <a:latin typeface="Droid Sans Mono"/>
              </a:rPr>
              <a:t> (-5.0061),</a:t>
            </a:r>
            <a:r>
              <a:rPr lang="en-US" sz="1100" dirty="0">
                <a:solidFill>
                  <a:srgbClr val="4EC9B0"/>
                </a:solidFill>
                <a:latin typeface="Droid Sans Mono"/>
              </a:rPr>
              <a:t> (-0.9545),</a:t>
            </a:r>
            <a:r>
              <a:rPr lang="en-US" sz="1100" b="1" dirty="0">
                <a:solidFill>
                  <a:srgbClr val="569CD6"/>
                </a:solidFill>
                <a:latin typeface="Droid Sans Mono"/>
              </a:rPr>
              <a:t> (-2.1337),</a:t>
            </a:r>
            <a:r>
              <a:rPr lang="en-US" sz="1100" dirty="0">
                <a:solidFill>
                  <a:srgbClr val="F44747"/>
                </a:solidFill>
                <a:latin typeface="Droid Sans Mono"/>
              </a:rPr>
              <a:t> (-0.2303),</a:t>
            </a:r>
            <a:r>
              <a:rPr lang="en-US" sz="1100" dirty="0">
                <a:solidFill>
                  <a:srgbClr val="D4D4D4"/>
                </a:solidFill>
                <a:latin typeface="Droid Sans Mono"/>
              </a:rPr>
              <a:t> (2.6654),</a:t>
            </a:r>
            <a:r>
              <a:rPr lang="en-US" sz="1100" dirty="0">
                <a:solidFill>
                  <a:srgbClr val="569CD6"/>
                </a:solidFill>
                <a:latin typeface="Droid Sans Mono"/>
              </a:rPr>
              <a:t> (-2.5977),</a:t>
            </a:r>
            <a:r>
              <a:rPr lang="en-US" sz="1100" dirty="0">
                <a:solidFill>
                  <a:srgbClr val="DCDCAA"/>
                </a:solidFill>
                <a:latin typeface="Droid Sans Mono"/>
              </a:rPr>
              <a:t> (0.9976),</a:t>
            </a:r>
            <a:r>
              <a:rPr lang="en-US" sz="1100" dirty="0">
                <a:solidFill>
                  <a:srgbClr val="6A9955"/>
                </a:solidFill>
                <a:latin typeface="Droid Sans Mono"/>
              </a:rPr>
              <a:t> (0.9514),</a:t>
            </a:r>
            <a:r>
              <a:rPr lang="en-US" sz="1100" dirty="0">
                <a:solidFill>
                  <a:srgbClr val="CE9178"/>
                </a:solidFill>
                <a:latin typeface="Droid Sans Mono"/>
              </a:rPr>
              <a:t> (-0.8269),</a:t>
            </a:r>
            <a:r>
              <a:rPr lang="en-US" sz="1100" dirty="0">
                <a:solidFill>
                  <a:srgbClr val="9CDCFE"/>
                </a:solidFill>
                <a:latin typeface="Droid Sans Mono"/>
              </a:rPr>
              <a:t> (5.5286),</a:t>
            </a:r>
            <a:r>
              <a:rPr lang="en-US" sz="1100" dirty="0">
                <a:solidFill>
                  <a:srgbClr val="B5CEA8"/>
                </a:solidFill>
                <a:latin typeface="Droid Sans Mono"/>
              </a:rPr>
              <a:t> (1.1426),</a:t>
            </a:r>
            <a:r>
              <a:rPr lang="en-US" sz="1100" dirty="0">
                <a:solidFill>
                  <a:srgbClr val="4EC9B0"/>
                </a:solidFill>
                <a:latin typeface="Droid Sans Mono"/>
              </a:rPr>
              <a:t> (1.3154),</a:t>
            </a:r>
            <a:r>
              <a:rPr lang="en-US" sz="1100" b="1" dirty="0">
                <a:solidFill>
                  <a:srgbClr val="569CD6"/>
                </a:solidFill>
                <a:latin typeface="Droid Sans Mono"/>
              </a:rPr>
              <a:t> (-2.4094),</a:t>
            </a:r>
            <a:r>
              <a:rPr lang="en-US" sz="1100" dirty="0">
                <a:solidFill>
                  <a:srgbClr val="F44747"/>
                </a:solidFill>
                <a:latin typeface="Droid Sans Mono"/>
              </a:rPr>
              <a:t> (1.4941),</a:t>
            </a:r>
            <a:r>
              <a:rPr lang="en-US" sz="1100" dirty="0">
                <a:solidFill>
                  <a:srgbClr val="D4D4D4"/>
                </a:solidFill>
                <a:latin typeface="Droid Sans Mono"/>
              </a:rPr>
              <a:t> (2.1353),</a:t>
            </a:r>
            <a:r>
              <a:rPr lang="en-US" sz="1100" dirty="0">
                <a:solidFill>
                  <a:srgbClr val="569CD6"/>
                </a:solidFill>
                <a:latin typeface="Droid Sans Mono"/>
              </a:rPr>
              <a:t> (-1.2371),</a:t>
            </a:r>
            <a:r>
              <a:rPr lang="en-US" sz="1100" dirty="0">
                <a:solidFill>
                  <a:srgbClr val="DCDCAA"/>
                </a:solidFill>
                <a:latin typeface="Droid Sans Mono"/>
              </a:rPr>
              <a:t> (-1.2974),</a:t>
            </a:r>
            <a:r>
              <a:rPr lang="en-US" sz="1100" dirty="0">
                <a:solidFill>
                  <a:srgbClr val="6A9955"/>
                </a:solidFill>
                <a:latin typeface="Droid Sans Mono"/>
              </a:rPr>
              <a:t> (-3.5080),</a:t>
            </a:r>
            <a:r>
              <a:rPr lang="en-US" sz="1100" dirty="0">
                <a:solidFill>
                  <a:srgbClr val="CE9178"/>
                </a:solidFill>
                <a:latin typeface="Droid Sans Mono"/>
              </a:rPr>
              <a:t> (-0.2586),</a:t>
            </a:r>
            <a:r>
              <a:rPr lang="en-US" sz="1100" dirty="0">
                <a:solidFill>
                  <a:srgbClr val="9CDCFE"/>
                </a:solidFill>
                <a:latin typeface="Droid Sans Mono"/>
              </a:rPr>
              <a:t> (2.3472),</a:t>
            </a:r>
            <a:r>
              <a:rPr lang="en-US" sz="1100" dirty="0">
                <a:solidFill>
                  <a:srgbClr val="B5CEA8"/>
                </a:solidFill>
                <a:latin typeface="Droid Sans Mono"/>
              </a:rPr>
              <a:t> (0.3990),</a:t>
            </a:r>
            <a:r>
              <a:rPr lang="en-US" sz="1100" dirty="0">
                <a:solidFill>
                  <a:srgbClr val="4EC9B0"/>
                </a:solidFill>
                <a:latin typeface="Droid Sans Mono"/>
              </a:rPr>
              <a:t> (-0.2929),</a:t>
            </a:r>
            <a:r>
              <a:rPr lang="en-US" sz="1100" b="1" dirty="0">
                <a:solidFill>
                  <a:srgbClr val="569CD6"/>
                </a:solidFill>
                <a:latin typeface="Droid Sans Mono"/>
              </a:rPr>
              <a:t> (2.0336),</a:t>
            </a:r>
            <a:r>
              <a:rPr lang="en-US" sz="1100" dirty="0">
                <a:solidFill>
                  <a:srgbClr val="F44747"/>
                </a:solidFill>
                <a:latin typeface="Droid Sans Mono"/>
              </a:rPr>
              <a:t> (-0.4978),</a:t>
            </a:r>
            <a:r>
              <a:rPr lang="en-US" sz="1100" dirty="0">
                <a:solidFill>
                  <a:srgbClr val="D4D4D4"/>
                </a:solidFill>
                <a:latin typeface="Droid Sans Mono"/>
              </a:rPr>
              <a:t> (0.1600),</a:t>
            </a:r>
            <a:r>
              <a:rPr lang="en-US" sz="1100" dirty="0">
                <a:solidFill>
                  <a:srgbClr val="569CD6"/>
                </a:solidFill>
                <a:latin typeface="Droid Sans Mono"/>
              </a:rPr>
              <a:t> (-1.4650),</a:t>
            </a:r>
            <a:r>
              <a:rPr lang="en-US" sz="1100" dirty="0">
                <a:solidFill>
                  <a:srgbClr val="DCDCAA"/>
                </a:solidFill>
                <a:latin typeface="Droid Sans Mono"/>
              </a:rPr>
              <a:t> (-1.4693),</a:t>
            </a:r>
            <a:r>
              <a:rPr lang="en-US" sz="1100" dirty="0">
                <a:solidFill>
                  <a:srgbClr val="6A9955"/>
                </a:solidFill>
                <a:latin typeface="Droid Sans Mono"/>
              </a:rPr>
              <a:t> (-1.2073),</a:t>
            </a:r>
            <a:r>
              <a:rPr lang="en-US" sz="1100" dirty="0">
                <a:solidFill>
                  <a:srgbClr val="CE9178"/>
                </a:solidFill>
                <a:latin typeface="Droid Sans Mono"/>
              </a:rPr>
              <a:t> (1.0257),</a:t>
            </a:r>
            <a:r>
              <a:rPr lang="en-US" sz="1100" dirty="0">
                <a:solidFill>
                  <a:srgbClr val="9CDCFE"/>
                </a:solidFill>
                <a:latin typeface="Droid Sans Mono"/>
              </a:rPr>
              <a:t> (2.9160),</a:t>
            </a:r>
            <a:r>
              <a:rPr lang="en-US" sz="1100" dirty="0">
                <a:solidFill>
                  <a:srgbClr val="B5CEA8"/>
                </a:solidFill>
                <a:latin typeface="Droid Sans Mono"/>
              </a:rPr>
              <a:t> (0.8000),</a:t>
            </a:r>
            <a:r>
              <a:rPr lang="en-US" sz="1100" dirty="0">
                <a:solidFill>
                  <a:srgbClr val="4EC9B0"/>
                </a:solidFill>
                <a:latin typeface="Droid Sans Mono"/>
              </a:rPr>
              <a:t> (0.9791),</a:t>
            </a:r>
            <a:r>
              <a:rPr lang="en-US" sz="1100" b="1" dirty="0">
                <a:solidFill>
                  <a:srgbClr val="569CD6"/>
                </a:solidFill>
                <a:latin typeface="Droid Sans Mono"/>
              </a:rPr>
              <a:t> (3.0848),</a:t>
            </a:r>
            <a:r>
              <a:rPr lang="en-US" sz="1100" dirty="0">
                <a:solidFill>
                  <a:srgbClr val="F44747"/>
                </a:solidFill>
                <a:latin typeface="Droid Sans Mono"/>
              </a:rPr>
              <a:t> (0.3673),</a:t>
            </a:r>
            <a:r>
              <a:rPr lang="en-US" sz="1100" dirty="0">
                <a:solidFill>
                  <a:srgbClr val="D4D4D4"/>
                </a:solidFill>
                <a:latin typeface="Droid Sans Mono"/>
              </a:rPr>
              <a:t> (-1.2474),</a:t>
            </a:r>
            <a:r>
              <a:rPr lang="en-US" sz="1100" dirty="0">
                <a:solidFill>
                  <a:srgbClr val="569CD6"/>
                </a:solidFill>
                <a:latin typeface="Droid Sans Mono"/>
              </a:rPr>
              <a:t> (2.6227),</a:t>
            </a:r>
            <a:r>
              <a:rPr lang="en-US" sz="1100" dirty="0">
                <a:solidFill>
                  <a:srgbClr val="DCDCAA"/>
                </a:solidFill>
                <a:latin typeface="Droid Sans Mono"/>
              </a:rPr>
              <a:t> (-1.2402),</a:t>
            </a:r>
            <a:r>
              <a:rPr lang="en-US" sz="1100" dirty="0">
                <a:solidFill>
                  <a:srgbClr val="6A9955"/>
                </a:solidFill>
                <a:latin typeface="Droid Sans Mono"/>
              </a:rPr>
              <a:t> (-2.8254),</a:t>
            </a:r>
            <a:r>
              <a:rPr lang="en-US" sz="1100" dirty="0">
                <a:solidFill>
                  <a:srgbClr val="CE9178"/>
                </a:solidFill>
                <a:latin typeface="Droid Sans Mono"/>
              </a:rPr>
              <a:t> (-0.3467),</a:t>
            </a:r>
            <a:r>
              <a:rPr lang="en-US" sz="1100" dirty="0">
                <a:solidFill>
                  <a:srgbClr val="9CDCFE"/>
                </a:solidFill>
                <a:latin typeface="Droid Sans Mono"/>
              </a:rPr>
              <a:t> (-3.0655),</a:t>
            </a:r>
            <a:r>
              <a:rPr lang="en-US" sz="1100" dirty="0">
                <a:solidFill>
                  <a:srgbClr val="B5CEA8"/>
                </a:solidFill>
                <a:latin typeface="Droid Sans Mono"/>
              </a:rPr>
              <a:t> (3.5808),</a:t>
            </a:r>
            <a:r>
              <a:rPr lang="en-US" sz="1100" dirty="0">
                <a:solidFill>
                  <a:srgbClr val="4EC9B0"/>
                </a:solidFill>
                <a:latin typeface="Droid Sans Mono"/>
              </a:rPr>
              <a:t> (5.1474),</a:t>
            </a:r>
            <a:r>
              <a:rPr lang="en-US" sz="1100" b="1" dirty="0">
                <a:solidFill>
                  <a:srgbClr val="569CD6"/>
                </a:solidFill>
                <a:latin typeface="Droid Sans Mono"/>
              </a:rPr>
              <a:t> (-1.3964),</a:t>
            </a:r>
            <a:r>
              <a:rPr lang="en-US" sz="1100" dirty="0">
                <a:solidFill>
                  <a:srgbClr val="F44747"/>
                </a:solidFill>
                <a:latin typeface="Droid Sans Mono"/>
              </a:rPr>
              <a:t> (-1.4272),</a:t>
            </a:r>
            <a:r>
              <a:rPr lang="en-US" sz="1100" dirty="0">
                <a:solidFill>
                  <a:srgbClr val="D4D4D4"/>
                </a:solidFill>
                <a:latin typeface="Droid Sans Mono"/>
              </a:rPr>
              <a:t> (-1.1948),</a:t>
            </a:r>
            <a:r>
              <a:rPr lang="en-US" sz="1100" dirty="0">
                <a:solidFill>
                  <a:srgbClr val="569CD6"/>
                </a:solidFill>
                <a:latin typeface="Droid Sans Mono"/>
              </a:rPr>
              <a:t> (-1.6097),</a:t>
            </a:r>
            <a:r>
              <a:rPr lang="en-US" sz="1100" dirty="0">
                <a:solidFill>
                  <a:srgbClr val="DCDCAA"/>
                </a:solidFill>
                <a:latin typeface="Droid Sans Mono"/>
              </a:rPr>
              <a:t> (-0.9062),</a:t>
            </a:r>
            <a:r>
              <a:rPr lang="en-US" sz="1100" dirty="0">
                <a:solidFill>
                  <a:srgbClr val="6A9955"/>
                </a:solidFill>
                <a:latin typeface="Droid Sans Mono"/>
              </a:rPr>
              <a:t> (-4.4915),</a:t>
            </a:r>
            <a:r>
              <a:rPr lang="en-US" sz="1100" dirty="0">
                <a:solidFill>
                  <a:srgbClr val="CE9178"/>
                </a:solidFill>
                <a:latin typeface="Droid Sans Mono"/>
              </a:rPr>
              <a:t> (-3.4618),</a:t>
            </a:r>
            <a:r>
              <a:rPr lang="en-US" sz="1100" dirty="0">
                <a:solidFill>
                  <a:srgbClr val="9CDCFE"/>
                </a:solidFill>
                <a:latin typeface="Droid Sans Mono"/>
              </a:rPr>
              <a:t> (-1.2845),</a:t>
            </a:r>
            <a:r>
              <a:rPr lang="en-US" sz="1100" dirty="0">
                <a:solidFill>
                  <a:srgbClr val="B5CEA8"/>
                </a:solidFill>
                <a:latin typeface="Droid Sans Mono"/>
              </a:rPr>
              <a:t> (-1.3045),</a:t>
            </a:r>
            <a:r>
              <a:rPr lang="en-US" sz="1100" dirty="0">
                <a:solidFill>
                  <a:srgbClr val="4EC9B0"/>
                </a:solidFill>
                <a:latin typeface="Droid Sans Mono"/>
              </a:rPr>
              <a:t> (1.1262),</a:t>
            </a:r>
            <a:r>
              <a:rPr lang="en-US" sz="1100" b="1" dirty="0">
                <a:solidFill>
                  <a:srgbClr val="569CD6"/>
                </a:solidFill>
                <a:latin typeface="Droid Sans Mono"/>
              </a:rPr>
              <a:t> (-0.6222),</a:t>
            </a:r>
            <a:r>
              <a:rPr lang="en-US" sz="1100" dirty="0">
                <a:solidFill>
                  <a:srgbClr val="F44747"/>
                </a:solidFill>
                <a:latin typeface="Droid Sans Mono"/>
              </a:rPr>
              <a:t> (1.0669),</a:t>
            </a:r>
            <a:r>
              <a:rPr lang="en-US" sz="1100" dirty="0">
                <a:solidFill>
                  <a:srgbClr val="D4D4D4"/>
                </a:solidFill>
                <a:latin typeface="Droid Sans Mono"/>
              </a:rPr>
              <a:t> (-2.5528),</a:t>
            </a:r>
            <a:r>
              <a:rPr lang="en-US" sz="1100" dirty="0">
                <a:solidFill>
                  <a:srgbClr val="569CD6"/>
                </a:solidFill>
                <a:latin typeface="Droid Sans Mono"/>
              </a:rPr>
              <a:t> (-1.2042),</a:t>
            </a:r>
            <a:r>
              <a:rPr lang="en-US" sz="1100" dirty="0">
                <a:solidFill>
                  <a:srgbClr val="DCDCAA"/>
                </a:solidFill>
                <a:latin typeface="Droid Sans Mono"/>
              </a:rPr>
              <a:t> (0.2910),</a:t>
            </a:r>
            <a:r>
              <a:rPr lang="en-US" sz="1100" dirty="0">
                <a:solidFill>
                  <a:srgbClr val="6A9955"/>
                </a:solidFill>
                <a:latin typeface="Droid Sans Mono"/>
              </a:rPr>
              <a:t> (0.4123),</a:t>
            </a:r>
            <a:r>
              <a:rPr lang="en-US" sz="1100" dirty="0">
                <a:solidFill>
                  <a:srgbClr val="CE9178"/>
                </a:solidFill>
                <a:latin typeface="Droid Sans Mono"/>
              </a:rPr>
              <a:t> (2.1707),</a:t>
            </a:r>
            <a:r>
              <a:rPr lang="en-US" sz="1100" dirty="0">
                <a:solidFill>
                  <a:srgbClr val="9CDCFE"/>
                </a:solidFill>
                <a:latin typeface="Droid Sans Mono"/>
              </a:rPr>
              <a:t> (-2.4192),</a:t>
            </a:r>
            <a:r>
              <a:rPr lang="en-US" sz="1100" dirty="0">
                <a:solidFill>
                  <a:srgbClr val="B5CEA8"/>
                </a:solidFill>
                <a:latin typeface="Droid Sans Mono"/>
              </a:rPr>
              <a:t> (5.2858),</a:t>
            </a:r>
            <a:r>
              <a:rPr lang="en-US" sz="1100" dirty="0">
                <a:solidFill>
                  <a:srgbClr val="4EC9B0"/>
                </a:solidFill>
                <a:latin typeface="Droid Sans Mono"/>
              </a:rPr>
              <a:t> (-0.3756),</a:t>
            </a:r>
            <a:r>
              <a:rPr lang="en-US" sz="1100" b="1" dirty="0">
                <a:solidFill>
                  <a:srgbClr val="569CD6"/>
                </a:solidFill>
                <a:latin typeface="Droid Sans Mono"/>
              </a:rPr>
              <a:t> (1.0819),</a:t>
            </a:r>
            <a:r>
              <a:rPr lang="en-US" sz="1100" dirty="0">
                <a:solidFill>
                  <a:srgbClr val="F44747"/>
                </a:solidFill>
                <a:latin typeface="Droid Sans Mono"/>
              </a:rPr>
              <a:t> (-4.4031),</a:t>
            </a:r>
            <a:r>
              <a:rPr lang="en-US" sz="1100" dirty="0">
                <a:solidFill>
                  <a:srgbClr val="D4D4D4"/>
                </a:solidFill>
                <a:latin typeface="Droid Sans Mono"/>
              </a:rPr>
              <a:t> (0.7507),</a:t>
            </a:r>
            <a:r>
              <a:rPr lang="en-US" sz="1100" dirty="0">
                <a:solidFill>
                  <a:srgbClr val="569CD6"/>
                </a:solidFill>
                <a:latin typeface="Droid Sans Mono"/>
              </a:rPr>
              <a:t> (-0.8451),</a:t>
            </a:r>
            <a:r>
              <a:rPr lang="en-US" sz="1100" dirty="0">
                <a:solidFill>
                  <a:srgbClr val="DCDCAA"/>
                </a:solidFill>
                <a:latin typeface="Droid Sans Mono"/>
              </a:rPr>
              <a:t> (-1.8986),</a:t>
            </a:r>
            <a:r>
              <a:rPr lang="en-US" sz="1100" dirty="0">
                <a:solidFill>
                  <a:srgbClr val="6A9955"/>
                </a:solidFill>
                <a:latin typeface="Droid Sans Mono"/>
              </a:rPr>
              <a:t> (1.8561),</a:t>
            </a:r>
            <a:r>
              <a:rPr lang="en-US" sz="1100" dirty="0">
                <a:solidFill>
                  <a:srgbClr val="CE9178"/>
                </a:solidFill>
                <a:latin typeface="Droid Sans Mono"/>
              </a:rPr>
              <a:t> (-0.8305),</a:t>
            </a:r>
            <a:r>
              <a:rPr lang="en-US" sz="1100" dirty="0">
                <a:solidFill>
                  <a:srgbClr val="9CDCFE"/>
                </a:solidFill>
                <a:latin typeface="Droid Sans Mono"/>
              </a:rPr>
              <a:t> (-0.3854),</a:t>
            </a:r>
            <a:r>
              <a:rPr lang="en-US" sz="1100" dirty="0">
                <a:solidFill>
                  <a:srgbClr val="B5CEA8"/>
                </a:solidFill>
                <a:latin typeface="Droid Sans Mono"/>
              </a:rPr>
              <a:t> (-1.2302),</a:t>
            </a:r>
            <a:r>
              <a:rPr lang="en-US" sz="1100" dirty="0">
                <a:solidFill>
                  <a:srgbClr val="4EC9B0"/>
                </a:solidFill>
                <a:latin typeface="Droid Sans Mono"/>
              </a:rPr>
              <a:t> (-1.3215),</a:t>
            </a:r>
            <a:r>
              <a:rPr lang="en-US" sz="1100" b="1" dirty="0">
                <a:solidFill>
                  <a:srgbClr val="569CD6"/>
                </a:solidFill>
                <a:latin typeface="Droid Sans Mono"/>
              </a:rPr>
              <a:t> (-3.8684),</a:t>
            </a:r>
            <a:r>
              <a:rPr lang="en-US" sz="1100" dirty="0">
                <a:solidFill>
                  <a:srgbClr val="F44747"/>
                </a:solidFill>
                <a:latin typeface="Droid Sans Mono"/>
              </a:rPr>
              <a:t> (-1.3553),</a:t>
            </a:r>
            <a:r>
              <a:rPr lang="en-US" sz="1100" dirty="0">
                <a:solidFill>
                  <a:srgbClr val="D4D4D4"/>
                </a:solidFill>
                <a:latin typeface="Droid Sans Mono"/>
              </a:rPr>
              <a:t> (-0.6383),</a:t>
            </a:r>
            <a:r>
              <a:rPr lang="en-US" sz="1100" dirty="0">
                <a:solidFill>
                  <a:srgbClr val="569CD6"/>
                </a:solidFill>
                <a:latin typeface="Droid Sans Mono"/>
              </a:rPr>
              <a:t> (0.7018),</a:t>
            </a:r>
            <a:r>
              <a:rPr lang="en-US" sz="1100" dirty="0">
                <a:solidFill>
                  <a:srgbClr val="DCDCAA"/>
                </a:solidFill>
                <a:latin typeface="Droid Sans Mono"/>
              </a:rPr>
              <a:t> (-2.0197),</a:t>
            </a:r>
            <a:r>
              <a:rPr lang="en-US" sz="1100" dirty="0">
                <a:solidFill>
                  <a:srgbClr val="6A9955"/>
                </a:solidFill>
                <a:latin typeface="Droid Sans Mono"/>
              </a:rPr>
              <a:t> (-2.2098),</a:t>
            </a:r>
            <a:r>
              <a:rPr lang="en-US" sz="1100" dirty="0">
                <a:solidFill>
                  <a:srgbClr val="CE9178"/>
                </a:solidFill>
                <a:latin typeface="Droid Sans Mono"/>
              </a:rPr>
              <a:t> (-0.5809),</a:t>
            </a:r>
            <a:r>
              <a:rPr lang="en-US" sz="1100" dirty="0">
                <a:solidFill>
                  <a:srgbClr val="9CDCFE"/>
                </a:solidFill>
                <a:latin typeface="Droid Sans Mono"/>
              </a:rPr>
              <a:t> (-0.8726),</a:t>
            </a:r>
            <a:r>
              <a:rPr lang="en-US" sz="1100" dirty="0">
                <a:solidFill>
                  <a:srgbClr val="B5CEA8"/>
                </a:solidFill>
                <a:latin typeface="Droid Sans Mono"/>
              </a:rPr>
              <a:t> (-1.4089),</a:t>
            </a:r>
            <a:r>
              <a:rPr lang="en-US" sz="1100" dirty="0">
                <a:solidFill>
                  <a:srgbClr val="4EC9B0"/>
                </a:solidFill>
                <a:latin typeface="Droid Sans Mono"/>
              </a:rPr>
              <a:t> (0.5871),</a:t>
            </a:r>
            <a:r>
              <a:rPr lang="en-US" sz="1100" b="1" dirty="0">
                <a:solidFill>
                  <a:srgbClr val="569CD6"/>
                </a:solidFill>
                <a:latin typeface="Droid Sans Mono"/>
              </a:rPr>
              <a:t> (-2.7689),</a:t>
            </a:r>
            <a:r>
              <a:rPr lang="en-US" sz="1100" dirty="0">
                <a:solidFill>
                  <a:srgbClr val="F44747"/>
                </a:solidFill>
                <a:latin typeface="Droid Sans Mono"/>
              </a:rPr>
              <a:t> (1.2987),</a:t>
            </a:r>
            <a:r>
              <a:rPr lang="en-US" sz="1100" dirty="0">
                <a:solidFill>
                  <a:srgbClr val="D4D4D4"/>
                </a:solidFill>
                <a:latin typeface="Droid Sans Mono"/>
              </a:rPr>
              <a:t> (-0.8467),</a:t>
            </a:r>
            <a:r>
              <a:rPr lang="en-US" sz="1100" dirty="0">
                <a:solidFill>
                  <a:srgbClr val="569CD6"/>
                </a:solidFill>
                <a:latin typeface="Droid Sans Mono"/>
              </a:rPr>
              <a:t> (0.2204),</a:t>
            </a:r>
            <a:r>
              <a:rPr lang="en-US" sz="1100" dirty="0">
                <a:solidFill>
                  <a:srgbClr val="DCDCAA"/>
                </a:solidFill>
                <a:latin typeface="Droid Sans Mono"/>
              </a:rPr>
              <a:t> (-1.1208),</a:t>
            </a:r>
            <a:r>
              <a:rPr lang="en-US" sz="1100" dirty="0">
                <a:solidFill>
                  <a:srgbClr val="6A9955"/>
                </a:solidFill>
                <a:latin typeface="Droid Sans Mono"/>
              </a:rPr>
              <a:t> (-1.2231),</a:t>
            </a:r>
            <a:r>
              <a:rPr lang="en-US" sz="1100" dirty="0">
                <a:solidFill>
                  <a:srgbClr val="CE9178"/>
                </a:solidFill>
                <a:latin typeface="Droid Sans Mono"/>
              </a:rPr>
              <a:t> (-1.3640),</a:t>
            </a:r>
            <a:r>
              <a:rPr lang="en-US" sz="1100" dirty="0">
                <a:solidFill>
                  <a:srgbClr val="9CDCFE"/>
                </a:solidFill>
                <a:latin typeface="Droid Sans Mono"/>
              </a:rPr>
              <a:t> (1.7382),</a:t>
            </a:r>
            <a:r>
              <a:rPr lang="en-US" sz="1100" dirty="0">
                <a:solidFill>
                  <a:srgbClr val="B5CEA8"/>
                </a:solidFill>
                <a:latin typeface="Droid Sans Mono"/>
              </a:rPr>
              <a:t> (-0.4922),</a:t>
            </a:r>
            <a:r>
              <a:rPr lang="en-US" sz="1100" dirty="0">
                <a:solidFill>
                  <a:srgbClr val="4EC9B0"/>
                </a:solidFill>
                <a:latin typeface="Droid Sans Mono"/>
              </a:rPr>
              <a:t> (3.1596),</a:t>
            </a:r>
            <a:r>
              <a:rPr lang="en-US" sz="1100" b="1" dirty="0">
                <a:solidFill>
                  <a:srgbClr val="569CD6"/>
                </a:solidFill>
                <a:latin typeface="Droid Sans Mono"/>
              </a:rPr>
              <a:t> (0.4933),</a:t>
            </a:r>
            <a:r>
              <a:rPr lang="en-US" sz="1100" dirty="0">
                <a:solidFill>
                  <a:srgbClr val="F44747"/>
                </a:solidFill>
                <a:latin typeface="Droid Sans Mono"/>
              </a:rPr>
              <a:t> (-1.2260),</a:t>
            </a:r>
            <a:r>
              <a:rPr lang="en-US" sz="1100" dirty="0">
                <a:solidFill>
                  <a:srgbClr val="D4D4D4"/>
                </a:solidFill>
                <a:latin typeface="Droid Sans Mono"/>
              </a:rPr>
              <a:t> (5.4240),</a:t>
            </a:r>
            <a:r>
              <a:rPr lang="en-US" sz="1100" dirty="0">
                <a:solidFill>
                  <a:srgbClr val="569CD6"/>
                </a:solidFill>
                <a:latin typeface="Droid Sans Mono"/>
              </a:rPr>
              <a:t> (-0.7107),</a:t>
            </a:r>
            <a:r>
              <a:rPr lang="en-US" sz="1100" dirty="0">
                <a:solidFill>
                  <a:srgbClr val="DCDCAA"/>
                </a:solidFill>
                <a:latin typeface="Droid Sans Mono"/>
              </a:rPr>
              <a:t> (0.8488),</a:t>
            </a:r>
            <a:r>
              <a:rPr lang="en-US" sz="1100" dirty="0">
                <a:solidFill>
                  <a:srgbClr val="6A9955"/>
                </a:solidFill>
                <a:latin typeface="Droid Sans Mono"/>
              </a:rPr>
              <a:t> (0.0081),</a:t>
            </a:r>
            <a:r>
              <a:rPr lang="en-US" sz="1100" dirty="0">
                <a:solidFill>
                  <a:srgbClr val="CE9178"/>
                </a:solidFill>
                <a:latin typeface="Droid Sans Mono"/>
              </a:rPr>
              <a:t> (-1.5292),</a:t>
            </a:r>
            <a:r>
              <a:rPr lang="en-US" sz="1100" dirty="0">
                <a:solidFill>
                  <a:srgbClr val="9CDCFE"/>
                </a:solidFill>
                <a:latin typeface="Droid Sans Mono"/>
              </a:rPr>
              <a:t> (2.6488),</a:t>
            </a:r>
            <a:r>
              <a:rPr lang="en-US" sz="1100" dirty="0">
                <a:solidFill>
                  <a:srgbClr val="B5CEA8"/>
                </a:solidFill>
                <a:latin typeface="Droid Sans Mono"/>
              </a:rPr>
              <a:t> (-0.2392),</a:t>
            </a:r>
            <a:r>
              <a:rPr lang="en-US" sz="1100" dirty="0">
                <a:solidFill>
                  <a:srgbClr val="4EC9B0"/>
                </a:solidFill>
                <a:latin typeface="Droid Sans Mono"/>
              </a:rPr>
              <a:t> (1.1890),</a:t>
            </a:r>
            <a:r>
              <a:rPr lang="en-US" sz="1100" b="1" dirty="0">
                <a:solidFill>
                  <a:srgbClr val="569CD6"/>
                </a:solidFill>
                <a:latin typeface="Droid Sans Mono"/>
              </a:rPr>
              <a:t> (1.7294),</a:t>
            </a:r>
            <a:r>
              <a:rPr lang="en-US" sz="1100" dirty="0">
                <a:solidFill>
                  <a:srgbClr val="F44747"/>
                </a:solidFill>
                <a:latin typeface="Droid Sans Mono"/>
              </a:rPr>
              <a:t> (-0.7631),</a:t>
            </a:r>
            <a:r>
              <a:rPr lang="en-US" sz="1100" dirty="0">
                <a:solidFill>
                  <a:srgbClr val="D4D4D4"/>
                </a:solidFill>
                <a:latin typeface="Droid Sans Mono"/>
              </a:rPr>
              <a:t> (1.5179),</a:t>
            </a:r>
            <a:r>
              <a:rPr lang="en-US" sz="1100" dirty="0">
                <a:solidFill>
                  <a:srgbClr val="569CD6"/>
                </a:solidFill>
                <a:latin typeface="Droid Sans Mono"/>
              </a:rPr>
              <a:t> (2.2160),</a:t>
            </a:r>
            <a:r>
              <a:rPr lang="en-US" sz="1100" dirty="0">
                <a:solidFill>
                  <a:srgbClr val="DCDCAA"/>
                </a:solidFill>
                <a:latin typeface="Droid Sans Mono"/>
              </a:rPr>
              <a:t> (-1.3818),</a:t>
            </a:r>
            <a:r>
              <a:rPr lang="en-US" sz="1100" dirty="0">
                <a:solidFill>
                  <a:srgbClr val="6A9955"/>
                </a:solidFill>
                <a:latin typeface="Droid Sans Mono"/>
              </a:rPr>
              <a:t> (1.8869),</a:t>
            </a:r>
            <a:r>
              <a:rPr lang="en-US" sz="1100" dirty="0">
                <a:solidFill>
                  <a:srgbClr val="CE9178"/>
                </a:solidFill>
                <a:latin typeface="Droid Sans Mono"/>
              </a:rPr>
              <a:t> (-0.0255),</a:t>
            </a:r>
            <a:r>
              <a:rPr lang="en-US" sz="1100" dirty="0">
                <a:solidFill>
                  <a:srgbClr val="9CDCFE"/>
                </a:solidFill>
                <a:latin typeface="Droid Sans Mono"/>
              </a:rPr>
              <a:t> (2.2120),</a:t>
            </a:r>
            <a:r>
              <a:rPr lang="en-US" sz="1100" dirty="0">
                <a:solidFill>
                  <a:srgbClr val="B5CEA8"/>
                </a:solidFill>
                <a:latin typeface="Droid Sans Mono"/>
              </a:rPr>
              <a:t> (2.6429),</a:t>
            </a:r>
            <a:r>
              <a:rPr lang="en-US" sz="1100" dirty="0">
                <a:solidFill>
                  <a:srgbClr val="4EC9B0"/>
                </a:solidFill>
                <a:latin typeface="Droid Sans Mono"/>
              </a:rPr>
              <a:t> (-0.2863),</a:t>
            </a:r>
            <a:r>
              <a:rPr lang="en-US" sz="1100" b="1" dirty="0">
                <a:solidFill>
                  <a:srgbClr val="569CD6"/>
                </a:solidFill>
                <a:latin typeface="Droid Sans Mono"/>
              </a:rPr>
              <a:t> (1.2307),</a:t>
            </a:r>
            <a:r>
              <a:rPr lang="en-US" sz="1100" dirty="0">
                <a:solidFill>
                  <a:srgbClr val="F44747"/>
                </a:solidFill>
                <a:latin typeface="Droid Sans Mono"/>
              </a:rPr>
              <a:t> (2.5174),</a:t>
            </a:r>
            <a:r>
              <a:rPr lang="en-US" sz="1100" dirty="0">
                <a:solidFill>
                  <a:srgbClr val="D4D4D4"/>
                </a:solidFill>
                <a:latin typeface="Droid Sans Mono"/>
              </a:rPr>
              <a:t> (0.9929),</a:t>
            </a:r>
            <a:r>
              <a:rPr lang="en-US" sz="1100" dirty="0">
                <a:solidFill>
                  <a:srgbClr val="569CD6"/>
                </a:solidFill>
                <a:latin typeface="Droid Sans Mono"/>
              </a:rPr>
              <a:t> (-3.7714),</a:t>
            </a:r>
            <a:r>
              <a:rPr lang="en-US" sz="1100" dirty="0">
                <a:solidFill>
                  <a:srgbClr val="DCDCAA"/>
                </a:solidFill>
                <a:latin typeface="Droid Sans Mono"/>
              </a:rPr>
              <a:t> (-1.2208),</a:t>
            </a:r>
            <a:r>
              <a:rPr lang="en-US" sz="1100" dirty="0">
                <a:solidFill>
                  <a:srgbClr val="6A9955"/>
                </a:solidFill>
                <a:latin typeface="Droid Sans Mono"/>
              </a:rPr>
              <a:t> (0.0851),</a:t>
            </a:r>
            <a:r>
              <a:rPr lang="en-US" sz="1100" dirty="0">
                <a:solidFill>
                  <a:srgbClr val="CE9178"/>
                </a:solidFill>
                <a:latin typeface="Droid Sans Mono"/>
              </a:rPr>
              <a:t> (-0.2373),</a:t>
            </a:r>
            <a:r>
              <a:rPr lang="en-US" sz="1100" dirty="0">
                <a:solidFill>
                  <a:srgbClr val="9CDCFE"/>
                </a:solidFill>
                <a:latin typeface="Droid Sans Mono"/>
              </a:rPr>
              <a:t> (-2.4234),</a:t>
            </a:r>
            <a:r>
              <a:rPr lang="en-US" sz="1100" dirty="0">
                <a:solidFill>
                  <a:srgbClr val="B5CEA8"/>
                </a:solidFill>
                <a:latin typeface="Droid Sans Mono"/>
              </a:rPr>
              <a:t> (1.7426),</a:t>
            </a:r>
            <a:r>
              <a:rPr lang="en-US" sz="1100" dirty="0">
                <a:solidFill>
                  <a:srgbClr val="4EC9B0"/>
                </a:solidFill>
                <a:latin typeface="Droid Sans Mono"/>
              </a:rPr>
              <a:t> (-0.1505),</a:t>
            </a:r>
            <a:r>
              <a:rPr lang="en-US" sz="1100" b="1" dirty="0">
                <a:solidFill>
                  <a:srgbClr val="569CD6"/>
                </a:solidFill>
                <a:latin typeface="Droid Sans Mono"/>
              </a:rPr>
              <a:t> (-0.8594),</a:t>
            </a:r>
            <a:r>
              <a:rPr lang="en-US" sz="1100" dirty="0">
                <a:solidFill>
                  <a:srgbClr val="F44747"/>
                </a:solidFill>
                <a:latin typeface="Droid Sans Mono"/>
              </a:rPr>
              <a:t> (4.8210),</a:t>
            </a:r>
            <a:r>
              <a:rPr lang="en-US" sz="1100" dirty="0">
                <a:solidFill>
                  <a:srgbClr val="D4D4D4"/>
                </a:solidFill>
                <a:latin typeface="Droid Sans Mono"/>
              </a:rPr>
              <a:t> (-0.8130),</a:t>
            </a:r>
            <a:r>
              <a:rPr lang="en-US" sz="1100" dirty="0">
                <a:solidFill>
                  <a:srgbClr val="569CD6"/>
                </a:solidFill>
                <a:latin typeface="Droid Sans Mono"/>
              </a:rPr>
              <a:t> (2.5217),</a:t>
            </a:r>
            <a:r>
              <a:rPr lang="en-US" sz="1100" dirty="0">
                <a:solidFill>
                  <a:srgbClr val="DCDCAA"/>
                </a:solidFill>
                <a:latin typeface="Droid Sans Mono"/>
              </a:rPr>
              <a:t> (0.6487),</a:t>
            </a:r>
            <a:r>
              <a:rPr lang="en-US" sz="1100" dirty="0">
                <a:solidFill>
                  <a:srgbClr val="6A9955"/>
                </a:solidFill>
                <a:latin typeface="Droid Sans Mono"/>
              </a:rPr>
              <a:t> (0.4648),</a:t>
            </a:r>
            <a:r>
              <a:rPr lang="en-US" sz="1100" dirty="0">
                <a:solidFill>
                  <a:srgbClr val="CE9178"/>
                </a:solidFill>
                <a:latin typeface="Droid Sans Mono"/>
              </a:rPr>
              <a:t> (-1.4481),</a:t>
            </a:r>
            <a:r>
              <a:rPr lang="en-US" sz="1100" dirty="0">
                <a:solidFill>
                  <a:srgbClr val="9CDCFE"/>
                </a:solidFill>
                <a:latin typeface="Droid Sans Mono"/>
              </a:rPr>
              <a:t> (-0.9089),</a:t>
            </a:r>
            <a:r>
              <a:rPr lang="en-US" sz="1100" dirty="0">
                <a:solidFill>
                  <a:srgbClr val="B5CEA8"/>
                </a:solidFill>
                <a:latin typeface="Droid Sans Mono"/>
              </a:rPr>
              <a:t> (0.0548),</a:t>
            </a:r>
            <a:r>
              <a:rPr lang="en-US" sz="1100" dirty="0">
                <a:solidFill>
                  <a:srgbClr val="4EC9B0"/>
                </a:solidFill>
                <a:latin typeface="Droid Sans Mono"/>
              </a:rPr>
              <a:t> (2.3526),</a:t>
            </a:r>
            <a:r>
              <a:rPr lang="en-US" sz="1100" b="1" dirty="0">
                <a:solidFill>
                  <a:srgbClr val="569CD6"/>
                </a:solidFill>
                <a:latin typeface="Droid Sans Mono"/>
              </a:rPr>
              <a:t> (-0.3699),</a:t>
            </a:r>
            <a:r>
              <a:rPr lang="en-US" sz="1100" dirty="0">
                <a:solidFill>
                  <a:srgbClr val="F44747"/>
                </a:solidFill>
                <a:latin typeface="Droid Sans Mono"/>
              </a:rPr>
              <a:t> (1.1465),</a:t>
            </a:r>
            <a:r>
              <a:rPr lang="en-US" sz="1100" dirty="0">
                <a:solidFill>
                  <a:srgbClr val="D4D4D4"/>
                </a:solidFill>
                <a:latin typeface="Droid Sans Mono"/>
              </a:rPr>
              <a:t> (0.5105),</a:t>
            </a:r>
            <a:r>
              <a:rPr lang="en-US" sz="1100" dirty="0">
                <a:solidFill>
                  <a:srgbClr val="569CD6"/>
                </a:solidFill>
                <a:latin typeface="Droid Sans Mono"/>
              </a:rPr>
              <a:t> (2.3646),</a:t>
            </a:r>
            <a:r>
              <a:rPr lang="en-US" sz="1100" dirty="0">
                <a:solidFill>
                  <a:srgbClr val="DCDCAA"/>
                </a:solidFill>
                <a:latin typeface="Droid Sans Mono"/>
              </a:rPr>
              <a:t> (-0.7747),</a:t>
            </a:r>
            <a:r>
              <a:rPr lang="en-US" sz="1100" dirty="0">
                <a:solidFill>
                  <a:srgbClr val="6A9955"/>
                </a:solidFill>
                <a:latin typeface="Droid Sans Mono"/>
              </a:rPr>
              <a:t> (4.9055),</a:t>
            </a:r>
            <a:r>
              <a:rPr lang="en-US" sz="1100" dirty="0">
                <a:solidFill>
                  <a:srgbClr val="CE9178"/>
                </a:solidFill>
                <a:latin typeface="Droid Sans Mono"/>
              </a:rPr>
              <a:t> (-1.3934),</a:t>
            </a:r>
            <a:r>
              <a:rPr lang="en-US" sz="1100" dirty="0">
                <a:solidFill>
                  <a:srgbClr val="9CDCFE"/>
                </a:solidFill>
                <a:latin typeface="Droid Sans Mono"/>
              </a:rPr>
              <a:t> (-1.8953),</a:t>
            </a:r>
            <a:r>
              <a:rPr lang="en-US" sz="1100" dirty="0">
                <a:solidFill>
                  <a:srgbClr val="B5CEA8"/>
                </a:solidFill>
                <a:latin typeface="Droid Sans Mono"/>
              </a:rPr>
              <a:t> (-1.3712),</a:t>
            </a:r>
            <a:r>
              <a:rPr lang="en-US" sz="1100" dirty="0">
                <a:solidFill>
                  <a:srgbClr val="4EC9B0"/>
                </a:solidFill>
                <a:latin typeface="Droid Sans Mono"/>
              </a:rPr>
              <a:t> (2.4309),</a:t>
            </a:r>
            <a:r>
              <a:rPr lang="en-US" sz="1100" b="1" dirty="0">
                <a:solidFill>
                  <a:srgbClr val="569CD6"/>
                </a:solidFill>
                <a:latin typeface="Droid Sans Mono"/>
              </a:rPr>
              <a:t> (5.2719),</a:t>
            </a:r>
            <a:r>
              <a:rPr lang="en-US" sz="1100" dirty="0">
                <a:solidFill>
                  <a:srgbClr val="F44747"/>
                </a:solidFill>
                <a:latin typeface="Droid Sans Mono"/>
              </a:rPr>
              <a:t> (2.0144),</a:t>
            </a:r>
            <a:r>
              <a:rPr lang="en-US" sz="1100" dirty="0">
                <a:solidFill>
                  <a:srgbClr val="D4D4D4"/>
                </a:solidFill>
                <a:latin typeface="Droid Sans Mono"/>
              </a:rPr>
              <a:t> (1.8627),</a:t>
            </a:r>
            <a:r>
              <a:rPr lang="en-US" sz="1100" dirty="0">
                <a:solidFill>
                  <a:srgbClr val="569CD6"/>
                </a:solidFill>
                <a:latin typeface="Droid Sans Mono"/>
              </a:rPr>
              <a:t> (1.4278),</a:t>
            </a:r>
            <a:r>
              <a:rPr lang="en-US" sz="1100" dirty="0">
                <a:solidFill>
                  <a:srgbClr val="DCDCAA"/>
                </a:solidFill>
                <a:latin typeface="Droid Sans Mono"/>
              </a:rPr>
              <a:t> (-2.4139),</a:t>
            </a:r>
            <a:r>
              <a:rPr lang="en-US" sz="1100" dirty="0">
                <a:solidFill>
                  <a:srgbClr val="6A9955"/>
                </a:solidFill>
                <a:latin typeface="Droid Sans Mono"/>
              </a:rPr>
              <a:t> (-1.0946),</a:t>
            </a:r>
            <a:r>
              <a:rPr lang="en-US" sz="1100" dirty="0">
                <a:solidFill>
                  <a:srgbClr val="CE9178"/>
                </a:solidFill>
                <a:latin typeface="Droid Sans Mono"/>
              </a:rPr>
              <a:t> (-0.3024),</a:t>
            </a:r>
            <a:r>
              <a:rPr lang="en-US" sz="1100" dirty="0">
                <a:solidFill>
                  <a:srgbClr val="9CDCFE"/>
                </a:solidFill>
                <a:latin typeface="Droid Sans Mono"/>
              </a:rPr>
              <a:t> (-4.2780),</a:t>
            </a:r>
            <a:r>
              <a:rPr lang="en-US" sz="1100" dirty="0">
                <a:solidFill>
                  <a:srgbClr val="B5CEA8"/>
                </a:solidFill>
                <a:latin typeface="Droid Sans Mono"/>
              </a:rPr>
              <a:t> (-0.3049),</a:t>
            </a:r>
            <a:r>
              <a:rPr lang="en-US" sz="1100" dirty="0">
                <a:solidFill>
                  <a:srgbClr val="4EC9B0"/>
                </a:solidFill>
                <a:latin typeface="Droid Sans Mono"/>
              </a:rPr>
              <a:t> (0.6957),</a:t>
            </a:r>
            <a:r>
              <a:rPr lang="en-US" sz="1100" b="1" dirty="0">
                <a:solidFill>
                  <a:srgbClr val="569CD6"/>
                </a:solidFill>
                <a:latin typeface="Droid Sans Mono"/>
              </a:rPr>
              <a:t> (0.4319),</a:t>
            </a:r>
            <a:r>
              <a:rPr lang="en-US" sz="1100" dirty="0">
                <a:solidFill>
                  <a:srgbClr val="F44747"/>
                </a:solidFill>
                <a:latin typeface="Droid Sans Mono"/>
              </a:rPr>
              <a:t> (1.8508),</a:t>
            </a:r>
            <a:r>
              <a:rPr lang="en-US" sz="1100" dirty="0">
                <a:solidFill>
                  <a:srgbClr val="D4D4D4"/>
                </a:solidFill>
                <a:latin typeface="Droid Sans Mono"/>
              </a:rPr>
              <a:t> (-1.8022),</a:t>
            </a:r>
            <a:r>
              <a:rPr lang="en-US" sz="1100" dirty="0">
                <a:solidFill>
                  <a:srgbClr val="569CD6"/>
                </a:solidFill>
                <a:latin typeface="Droid Sans Mono"/>
              </a:rPr>
              <a:t> (-0.3920),</a:t>
            </a:r>
            <a:r>
              <a:rPr lang="en-US" sz="1100" dirty="0">
                <a:solidFill>
                  <a:srgbClr val="DCDCAA"/>
                </a:solidFill>
                <a:latin typeface="Droid Sans Mono"/>
              </a:rPr>
              <a:t> (-2.1429),</a:t>
            </a:r>
            <a:r>
              <a:rPr lang="en-US" sz="1100" dirty="0">
                <a:solidFill>
                  <a:srgbClr val="6A9955"/>
                </a:solidFill>
                <a:latin typeface="Droid Sans Mono"/>
              </a:rPr>
              <a:t> (0.2166),</a:t>
            </a:r>
            <a:r>
              <a:rPr lang="en-US" sz="1100" dirty="0">
                <a:solidFill>
                  <a:srgbClr val="CE9178"/>
                </a:solidFill>
                <a:latin typeface="Droid Sans Mono"/>
              </a:rPr>
              <a:t> (2.2102),</a:t>
            </a:r>
            <a:r>
              <a:rPr lang="en-US" sz="1100" dirty="0">
                <a:solidFill>
                  <a:srgbClr val="9CDCFE"/>
                </a:solidFill>
                <a:latin typeface="Droid Sans Mono"/>
              </a:rPr>
              <a:t> (3.7859),</a:t>
            </a:r>
            <a:r>
              <a:rPr lang="en-US" sz="1100" dirty="0">
                <a:solidFill>
                  <a:srgbClr val="B5CEA8"/>
                </a:solidFill>
                <a:latin typeface="Droid Sans Mono"/>
              </a:rPr>
              <a:t> (1.0934),</a:t>
            </a:r>
            <a:r>
              <a:rPr lang="en-US" sz="1100" dirty="0">
                <a:solidFill>
                  <a:srgbClr val="4EC9B0"/>
                </a:solidFill>
                <a:latin typeface="Droid Sans Mono"/>
              </a:rPr>
              <a:t> (-0.3237),</a:t>
            </a:r>
            <a:r>
              <a:rPr lang="en-US" sz="1100" b="1" dirty="0">
                <a:solidFill>
                  <a:srgbClr val="569CD6"/>
                </a:solidFill>
                <a:latin typeface="Droid Sans Mono"/>
              </a:rPr>
              <a:t> (-0.8731),</a:t>
            </a:r>
            <a:r>
              <a:rPr lang="en-US" sz="1100" dirty="0">
                <a:solidFill>
                  <a:srgbClr val="F44747"/>
                </a:solidFill>
                <a:latin typeface="Droid Sans Mono"/>
              </a:rPr>
              <a:t> (-2.2672),</a:t>
            </a:r>
            <a:r>
              <a:rPr lang="en-US" sz="1100" dirty="0">
                <a:solidFill>
                  <a:srgbClr val="D4D4D4"/>
                </a:solidFill>
                <a:latin typeface="Droid Sans Mono"/>
              </a:rPr>
              <a:t> (0.1332),</a:t>
            </a:r>
            <a:r>
              <a:rPr lang="en-US" sz="1100" dirty="0">
                <a:solidFill>
                  <a:srgbClr val="569CD6"/>
                </a:solidFill>
                <a:latin typeface="Droid Sans Mono"/>
              </a:rPr>
              <a:t> (1.9536),</a:t>
            </a:r>
            <a:r>
              <a:rPr lang="en-US" sz="1100" dirty="0">
                <a:solidFill>
                  <a:srgbClr val="DCDCAA"/>
                </a:solidFill>
                <a:latin typeface="Droid Sans Mono"/>
              </a:rPr>
              <a:t> (2.7384),</a:t>
            </a:r>
            <a:r>
              <a:rPr lang="en-US" sz="1100" dirty="0">
                <a:solidFill>
                  <a:srgbClr val="6A9955"/>
                </a:solidFill>
                <a:latin typeface="Droid Sans Mono"/>
              </a:rPr>
              <a:t> (1.3187),</a:t>
            </a:r>
            <a:r>
              <a:rPr lang="en-US" sz="1100" dirty="0">
                <a:solidFill>
                  <a:srgbClr val="CE9178"/>
                </a:solidFill>
                <a:latin typeface="Droid Sans Mono"/>
              </a:rPr>
              <a:t> (4.8000),</a:t>
            </a:r>
            <a:r>
              <a:rPr lang="en-US" sz="1100" dirty="0">
                <a:solidFill>
                  <a:srgbClr val="9CDCFE"/>
                </a:solidFill>
                <a:latin typeface="Droid Sans Mono"/>
              </a:rPr>
              <a:t> (-3.3562),</a:t>
            </a:r>
            <a:r>
              <a:rPr lang="en-US" sz="1100" dirty="0">
                <a:solidFill>
                  <a:srgbClr val="B5CEA8"/>
                </a:solidFill>
                <a:latin typeface="Droid Sans Mono"/>
              </a:rPr>
              <a:t> (-1.1232),</a:t>
            </a:r>
            <a:r>
              <a:rPr lang="en-US" sz="1100" dirty="0">
                <a:solidFill>
                  <a:srgbClr val="4EC9B0"/>
                </a:solidFill>
                <a:latin typeface="Droid Sans Mono"/>
              </a:rPr>
              <a:t> (-0.7049),</a:t>
            </a:r>
            <a:r>
              <a:rPr lang="en-US" sz="1100" b="1" dirty="0">
                <a:solidFill>
                  <a:srgbClr val="569CD6"/>
                </a:solidFill>
                <a:latin typeface="Droid Sans Mono"/>
              </a:rPr>
              <a:t> (0.4410),</a:t>
            </a:r>
            <a:r>
              <a:rPr lang="en-US" sz="1100" dirty="0">
                <a:solidFill>
                  <a:srgbClr val="F44747"/>
                </a:solidFill>
                <a:latin typeface="Droid Sans Mono"/>
              </a:rPr>
              <a:t> (-2.6155),</a:t>
            </a:r>
            <a:r>
              <a:rPr lang="en-US" sz="1100" dirty="0">
                <a:solidFill>
                  <a:srgbClr val="D4D4D4"/>
                </a:solidFill>
                <a:latin typeface="Droid Sans Mono"/>
              </a:rPr>
              <a:t> (0.0512),</a:t>
            </a:r>
            <a:r>
              <a:rPr lang="en-US" sz="1100" dirty="0">
                <a:solidFill>
                  <a:srgbClr val="569CD6"/>
                </a:solidFill>
                <a:latin typeface="Droid Sans Mono"/>
              </a:rPr>
              <a:t> (1.9210),</a:t>
            </a:r>
            <a:r>
              <a:rPr lang="en-US" sz="1100" dirty="0">
                <a:solidFill>
                  <a:srgbClr val="DCDCAA"/>
                </a:solidFill>
                <a:latin typeface="Droid Sans Mono"/>
              </a:rPr>
              <a:t> (2.6836),</a:t>
            </a:r>
            <a:r>
              <a:rPr lang="en-US" sz="1100" dirty="0">
                <a:solidFill>
                  <a:srgbClr val="6A9955"/>
                </a:solidFill>
                <a:latin typeface="Droid Sans Mono"/>
              </a:rPr>
              <a:t> (-0.4785),</a:t>
            </a:r>
            <a:r>
              <a:rPr lang="en-US" sz="1100" dirty="0">
                <a:solidFill>
                  <a:srgbClr val="CE9178"/>
                </a:solidFill>
                <a:latin typeface="Droid Sans Mono"/>
              </a:rPr>
              <a:t> (-4.0392),</a:t>
            </a:r>
            <a:r>
              <a:rPr lang="en-US" sz="1100" dirty="0">
                <a:solidFill>
                  <a:srgbClr val="9CDCFE"/>
                </a:solidFill>
                <a:latin typeface="Droid Sans Mono"/>
              </a:rPr>
              <a:t> (-1.9838),</a:t>
            </a:r>
            <a:r>
              <a:rPr lang="en-US" sz="1100" dirty="0">
                <a:solidFill>
                  <a:srgbClr val="B5CEA8"/>
                </a:solidFill>
                <a:latin typeface="Droid Sans Mono"/>
              </a:rPr>
              <a:t> (-1.3981),</a:t>
            </a:r>
            <a:r>
              <a:rPr lang="en-US" sz="1100" dirty="0">
                <a:solidFill>
                  <a:srgbClr val="4EC9B0"/>
                </a:solidFill>
                <a:latin typeface="Droid Sans Mono"/>
              </a:rPr>
              <a:t> (0.3803),</a:t>
            </a:r>
            <a:r>
              <a:rPr lang="en-US" sz="1100" b="1" dirty="0">
                <a:solidFill>
                  <a:srgbClr val="569CD6"/>
                </a:solidFill>
                <a:latin typeface="Droid Sans Mono"/>
              </a:rPr>
              <a:t> (-0.4307),</a:t>
            </a:r>
            <a:r>
              <a:rPr lang="en-US" sz="1100" dirty="0">
                <a:solidFill>
                  <a:srgbClr val="F44747"/>
                </a:solidFill>
                <a:latin typeface="Droid Sans Mono"/>
              </a:rPr>
              <a:t> (-1.9314),</a:t>
            </a:r>
            <a:r>
              <a:rPr lang="en-US" sz="1100" dirty="0">
                <a:solidFill>
                  <a:srgbClr val="D4D4D4"/>
                </a:solidFill>
                <a:latin typeface="Droid Sans Mono"/>
              </a:rPr>
              <a:t> (0.7149),</a:t>
            </a:r>
            <a:r>
              <a:rPr lang="en-US" sz="1100" dirty="0">
                <a:solidFill>
                  <a:srgbClr val="569CD6"/>
                </a:solidFill>
                <a:latin typeface="Droid Sans Mono"/>
              </a:rPr>
              <a:t> (0.7923),</a:t>
            </a:r>
            <a:r>
              <a:rPr lang="en-US" sz="1100" dirty="0">
                <a:solidFill>
                  <a:srgbClr val="DCDCAA"/>
                </a:solidFill>
                <a:latin typeface="Droid Sans Mono"/>
              </a:rPr>
              <a:t> (-5.1067),</a:t>
            </a:r>
            <a:r>
              <a:rPr lang="en-US" sz="1100" dirty="0">
                <a:solidFill>
                  <a:srgbClr val="6A9955"/>
                </a:solidFill>
                <a:latin typeface="Droid Sans Mono"/>
              </a:rPr>
              <a:t> (2.1485),</a:t>
            </a:r>
            <a:r>
              <a:rPr lang="en-US" sz="1100" dirty="0">
                <a:solidFill>
                  <a:srgbClr val="CE9178"/>
                </a:solidFill>
                <a:latin typeface="Droid Sans Mono"/>
              </a:rPr>
              <a:t> (0.1936),</a:t>
            </a:r>
            <a:r>
              <a:rPr lang="en-US" sz="1100" dirty="0">
                <a:solidFill>
                  <a:srgbClr val="9CDCFE"/>
                </a:solidFill>
                <a:latin typeface="Droid Sans Mono"/>
              </a:rPr>
              <a:t> (0.5231),</a:t>
            </a:r>
            <a:r>
              <a:rPr lang="en-US" sz="1100" dirty="0">
                <a:solidFill>
                  <a:srgbClr val="B5CEA8"/>
                </a:solidFill>
                <a:latin typeface="Droid Sans Mono"/>
              </a:rPr>
              <a:t> (5.1777),</a:t>
            </a:r>
            <a:r>
              <a:rPr lang="en-US" sz="1100" dirty="0">
                <a:solidFill>
                  <a:srgbClr val="4EC9B0"/>
                </a:solidFill>
                <a:latin typeface="Droid Sans Mono"/>
              </a:rPr>
              <a:t> (-1.1731),</a:t>
            </a:r>
            <a:r>
              <a:rPr lang="en-US" sz="1100" b="1" dirty="0">
                <a:solidFill>
                  <a:srgbClr val="569CD6"/>
                </a:solidFill>
                <a:latin typeface="Droid Sans Mono"/>
              </a:rPr>
              <a:t> (2.1841),</a:t>
            </a:r>
            <a:r>
              <a:rPr lang="en-US" sz="1100" dirty="0">
                <a:solidFill>
                  <a:srgbClr val="F44747"/>
                </a:solidFill>
                <a:latin typeface="Droid Sans Mono"/>
              </a:rPr>
              <a:t> (2.2894),</a:t>
            </a:r>
            <a:r>
              <a:rPr lang="en-US" sz="1100" dirty="0">
                <a:solidFill>
                  <a:srgbClr val="D4D4D4"/>
                </a:solidFill>
                <a:latin typeface="Droid Sans Mono"/>
              </a:rPr>
              <a:t> (-1.0185),</a:t>
            </a:r>
            <a:r>
              <a:rPr lang="en-US" sz="1100" dirty="0">
                <a:solidFill>
                  <a:srgbClr val="569CD6"/>
                </a:solidFill>
                <a:latin typeface="Droid Sans Mono"/>
              </a:rPr>
              <a:t> (-0.5580),</a:t>
            </a:r>
            <a:r>
              <a:rPr lang="en-US" sz="1100" dirty="0">
                <a:solidFill>
                  <a:srgbClr val="DCDCAA"/>
                </a:solidFill>
                <a:latin typeface="Droid Sans Mono"/>
              </a:rPr>
              <a:t> (-2.9298),</a:t>
            </a:r>
            <a:r>
              <a:rPr lang="en-US" sz="1100" dirty="0">
                <a:solidFill>
                  <a:srgbClr val="6A9955"/>
                </a:solidFill>
                <a:latin typeface="Droid Sans Mono"/>
              </a:rPr>
              <a:t> (-2.5891),</a:t>
            </a:r>
            <a:r>
              <a:rPr lang="en-US" sz="1100" dirty="0">
                <a:solidFill>
                  <a:srgbClr val="CE9178"/>
                </a:solidFill>
                <a:latin typeface="Droid Sans Mono"/>
              </a:rPr>
              <a:t> (-1.2704),</a:t>
            </a:r>
            <a:r>
              <a:rPr lang="en-US" sz="1100" dirty="0">
                <a:solidFill>
                  <a:srgbClr val="9CDCFE"/>
                </a:solidFill>
                <a:latin typeface="Droid Sans Mono"/>
              </a:rPr>
              <a:t> (3.4644),</a:t>
            </a:r>
            <a:r>
              <a:rPr lang="en-US" sz="1100" dirty="0">
                <a:solidFill>
                  <a:srgbClr val="B5CEA8"/>
                </a:solidFill>
                <a:latin typeface="Droid Sans Mono"/>
              </a:rPr>
              <a:t> (0.0994),</a:t>
            </a:r>
            <a:r>
              <a:rPr lang="en-US" sz="1100" dirty="0">
                <a:solidFill>
                  <a:srgbClr val="4EC9B0"/>
                </a:solidFill>
                <a:latin typeface="Droid Sans Mono"/>
              </a:rPr>
              <a:t> (-3.6950),</a:t>
            </a:r>
            <a:r>
              <a:rPr lang="en-US" sz="1100" b="1" dirty="0">
                <a:solidFill>
                  <a:srgbClr val="569CD6"/>
                </a:solidFill>
                <a:latin typeface="Droid Sans Mono"/>
              </a:rPr>
              <a:t> (2.5335),</a:t>
            </a:r>
            <a:r>
              <a:rPr lang="en-US" sz="1100" dirty="0">
                <a:solidFill>
                  <a:srgbClr val="F44747"/>
                </a:solidFill>
                <a:latin typeface="Droid Sans Mono"/>
              </a:rPr>
              <a:t> (1.9408),</a:t>
            </a:r>
            <a:r>
              <a:rPr lang="en-US" sz="1100" dirty="0">
                <a:solidFill>
                  <a:srgbClr val="D4D4D4"/>
                </a:solidFill>
                <a:latin typeface="Droid Sans Mono"/>
              </a:rPr>
              <a:t> (-0.2682),</a:t>
            </a:r>
            <a:r>
              <a:rPr lang="en-US" sz="1100" dirty="0">
                <a:solidFill>
                  <a:srgbClr val="569CD6"/>
                </a:solidFill>
                <a:latin typeface="Droid Sans Mono"/>
              </a:rPr>
              <a:t> (1.9465),</a:t>
            </a:r>
            <a:r>
              <a:rPr lang="en-US" sz="1100" dirty="0">
                <a:solidFill>
                  <a:srgbClr val="DCDCAA"/>
                </a:solidFill>
                <a:latin typeface="Droid Sans Mono"/>
              </a:rPr>
              <a:t> (-1.6462),</a:t>
            </a:r>
            <a:r>
              <a:rPr lang="en-US" sz="1100" dirty="0">
                <a:solidFill>
                  <a:srgbClr val="6A9955"/>
                </a:solidFill>
                <a:latin typeface="Droid Sans Mono"/>
              </a:rPr>
              <a:t> (-1.1363),</a:t>
            </a:r>
            <a:r>
              <a:rPr lang="en-US" sz="1100" dirty="0">
                <a:solidFill>
                  <a:srgbClr val="CE9178"/>
                </a:solidFill>
                <a:latin typeface="Droid Sans Mono"/>
              </a:rPr>
              <a:t> (2.4873),</a:t>
            </a:r>
            <a:r>
              <a:rPr lang="en-US" sz="1100" dirty="0">
                <a:solidFill>
                  <a:srgbClr val="9CDCFE"/>
                </a:solidFill>
                <a:latin typeface="Droid Sans Mono"/>
              </a:rPr>
              <a:t> (0.0574),</a:t>
            </a:r>
            <a:r>
              <a:rPr lang="en-US" sz="1100" dirty="0">
                <a:solidFill>
                  <a:srgbClr val="B5CEA8"/>
                </a:solidFill>
                <a:latin typeface="Droid Sans Mono"/>
              </a:rPr>
              <a:t> (-1.7658),</a:t>
            </a:r>
            <a:r>
              <a:rPr lang="en-US" sz="1100" dirty="0">
                <a:solidFill>
                  <a:srgbClr val="4EC9B0"/>
                </a:solidFill>
                <a:latin typeface="Droid Sans Mono"/>
              </a:rPr>
              <a:t> (-0.0960),</a:t>
            </a:r>
            <a:r>
              <a:rPr lang="en-US" sz="1100" b="1" dirty="0">
                <a:solidFill>
                  <a:srgbClr val="569CD6"/>
                </a:solidFill>
                <a:latin typeface="Droid Sans Mono"/>
              </a:rPr>
              <a:t> (-1.9156),</a:t>
            </a:r>
            <a:r>
              <a:rPr lang="en-US" sz="1100" dirty="0">
                <a:solidFill>
                  <a:srgbClr val="F44747"/>
                </a:solidFill>
                <a:latin typeface="Droid Sans Mono"/>
              </a:rPr>
              <a:t> (1.0476),</a:t>
            </a:r>
            <a:r>
              <a:rPr lang="en-US" sz="1100" dirty="0">
                <a:solidFill>
                  <a:srgbClr val="D4D4D4"/>
                </a:solidFill>
                <a:latin typeface="Droid Sans Mono"/>
              </a:rPr>
              <a:t> (-1.7052),</a:t>
            </a:r>
            <a:r>
              <a:rPr lang="en-US" sz="1100" dirty="0">
                <a:solidFill>
                  <a:srgbClr val="569CD6"/>
                </a:solidFill>
                <a:latin typeface="Droid Sans Mono"/>
              </a:rPr>
              <a:t> (-1.8339),</a:t>
            </a:r>
            <a:r>
              <a:rPr lang="en-US" sz="1100" dirty="0">
                <a:solidFill>
                  <a:srgbClr val="DCDCAA"/>
                </a:solidFill>
                <a:latin typeface="Droid Sans Mono"/>
              </a:rPr>
              <a:t> (-1.9539),</a:t>
            </a:r>
            <a:r>
              <a:rPr lang="en-US" sz="1100" dirty="0">
                <a:solidFill>
                  <a:srgbClr val="6A9955"/>
                </a:solidFill>
                <a:latin typeface="Droid Sans Mono"/>
              </a:rPr>
              <a:t> (2.0106),</a:t>
            </a:r>
            <a:r>
              <a:rPr lang="en-US" sz="1100" dirty="0">
                <a:solidFill>
                  <a:srgbClr val="CE9178"/>
                </a:solidFill>
                <a:latin typeface="Droid Sans Mono"/>
              </a:rPr>
              <a:t> (-1.6871),</a:t>
            </a:r>
            <a:r>
              <a:rPr lang="en-US" sz="1100" dirty="0">
                <a:solidFill>
                  <a:srgbClr val="9CDCFE"/>
                </a:solidFill>
                <a:latin typeface="Droid Sans Mono"/>
              </a:rPr>
              <a:t> (3.3140),</a:t>
            </a:r>
            <a:r>
              <a:rPr lang="en-US" sz="1100" dirty="0">
                <a:solidFill>
                  <a:srgbClr val="B5CEA8"/>
                </a:solidFill>
                <a:latin typeface="Droid Sans Mono"/>
              </a:rPr>
              <a:t> (1.5455),</a:t>
            </a:r>
            <a:r>
              <a:rPr lang="en-US" sz="1100" dirty="0">
                <a:solidFill>
                  <a:srgbClr val="4EC9B0"/>
                </a:solidFill>
                <a:latin typeface="Droid Sans Mono"/>
              </a:rPr>
              <a:t> (0.8850),</a:t>
            </a:r>
            <a:r>
              <a:rPr lang="en-US" sz="1100" b="1" dirty="0">
                <a:solidFill>
                  <a:srgbClr val="569CD6"/>
                </a:solidFill>
                <a:latin typeface="Droid Sans Mono"/>
              </a:rPr>
              <a:t> (-2.0121),</a:t>
            </a:r>
            <a:r>
              <a:rPr lang="en-US" sz="1100" dirty="0">
                <a:solidFill>
                  <a:srgbClr val="F44747"/>
                </a:solidFill>
                <a:latin typeface="Droid Sans Mono"/>
              </a:rPr>
              <a:t> (0.1469),</a:t>
            </a:r>
            <a:r>
              <a:rPr lang="en-US" sz="1100" dirty="0">
                <a:solidFill>
                  <a:srgbClr val="D4D4D4"/>
                </a:solidFill>
                <a:latin typeface="Droid Sans Mono"/>
              </a:rPr>
              <a:t> (-0.2097),</a:t>
            </a:r>
            <a:r>
              <a:rPr lang="en-US" sz="1100" dirty="0">
                <a:solidFill>
                  <a:srgbClr val="569CD6"/>
                </a:solidFill>
                <a:latin typeface="Droid Sans Mono"/>
              </a:rPr>
              <a:t> (-1.1242),</a:t>
            </a:r>
            <a:r>
              <a:rPr lang="en-US" sz="1100" dirty="0">
                <a:solidFill>
                  <a:srgbClr val="DCDCAA"/>
                </a:solidFill>
                <a:latin typeface="Droid Sans Mono"/>
              </a:rPr>
              <a:t> (0.4923),</a:t>
            </a:r>
            <a:r>
              <a:rPr lang="en-US" sz="1100" dirty="0">
                <a:solidFill>
                  <a:srgbClr val="6A9955"/>
                </a:solidFill>
                <a:latin typeface="Droid Sans Mono"/>
              </a:rPr>
              <a:t> (-1.0571),</a:t>
            </a:r>
            <a:r>
              <a:rPr lang="en-US" sz="1100" dirty="0">
                <a:solidFill>
                  <a:srgbClr val="CE9178"/>
                </a:solidFill>
                <a:latin typeface="Droid Sans Mono"/>
              </a:rPr>
              <a:t> (1.0004),</a:t>
            </a:r>
            <a:r>
              <a:rPr lang="en-US" sz="1100" dirty="0">
                <a:solidFill>
                  <a:srgbClr val="9CDCFE"/>
                </a:solidFill>
                <a:latin typeface="Droid Sans Mono"/>
              </a:rPr>
              <a:t> (-1.7271),</a:t>
            </a:r>
            <a:r>
              <a:rPr lang="en-US" sz="1100" dirty="0">
                <a:solidFill>
                  <a:srgbClr val="B5CEA8"/>
                </a:solidFill>
                <a:latin typeface="Droid Sans Mono"/>
              </a:rPr>
              <a:t> (-0.3721),</a:t>
            </a:r>
            <a:r>
              <a:rPr lang="en-US" sz="1100" dirty="0">
                <a:solidFill>
                  <a:srgbClr val="4EC9B0"/>
                </a:solidFill>
                <a:latin typeface="Droid Sans Mono"/>
              </a:rPr>
              <a:t> (-4.5407),</a:t>
            </a:r>
            <a:r>
              <a:rPr lang="en-US" sz="1100" b="1" dirty="0">
                <a:solidFill>
                  <a:srgbClr val="569CD6"/>
                </a:solidFill>
                <a:latin typeface="Droid Sans Mono"/>
              </a:rPr>
              <a:t> (0.3825),</a:t>
            </a:r>
            <a:r>
              <a:rPr lang="en-US" sz="1100" dirty="0">
                <a:solidFill>
                  <a:srgbClr val="F44747"/>
                </a:solidFill>
                <a:latin typeface="Droid Sans Mono"/>
              </a:rPr>
              <a:t> (-0.0432),</a:t>
            </a:r>
            <a:r>
              <a:rPr lang="en-US" sz="1100" dirty="0">
                <a:solidFill>
                  <a:srgbClr val="D4D4D4"/>
                </a:solidFill>
                <a:latin typeface="Droid Sans Mono"/>
              </a:rPr>
              <a:t> (1.8333),</a:t>
            </a:r>
            <a:r>
              <a:rPr lang="en-US" sz="1100" dirty="0">
                <a:solidFill>
                  <a:srgbClr val="569CD6"/>
                </a:solidFill>
                <a:latin typeface="Droid Sans Mono"/>
              </a:rPr>
              <a:t> (-0.9733),</a:t>
            </a:r>
            <a:r>
              <a:rPr lang="en-US" sz="1100" dirty="0">
                <a:solidFill>
                  <a:srgbClr val="DCDCAA"/>
                </a:solidFill>
                <a:latin typeface="Droid Sans Mono"/>
              </a:rPr>
              <a:t> (-4.0068),</a:t>
            </a:r>
            <a:r>
              <a:rPr lang="en-US" sz="1100" dirty="0">
                <a:solidFill>
                  <a:srgbClr val="6A9955"/>
                </a:solidFill>
                <a:latin typeface="Droid Sans Mono"/>
              </a:rPr>
              <a:t> (-0.6378),</a:t>
            </a:r>
            <a:r>
              <a:rPr lang="en-US" sz="1100" dirty="0">
                <a:solidFill>
                  <a:srgbClr val="CE9178"/>
                </a:solidFill>
                <a:latin typeface="Droid Sans Mono"/>
              </a:rPr>
              <a:t> (1.3130),</a:t>
            </a:r>
            <a:r>
              <a:rPr lang="en-US" sz="1100" dirty="0">
                <a:solidFill>
                  <a:srgbClr val="9CDCFE"/>
                </a:solidFill>
                <a:latin typeface="Droid Sans Mono"/>
              </a:rPr>
              <a:t> (0.2946),</a:t>
            </a:r>
            <a:r>
              <a:rPr lang="en-US" sz="1100" dirty="0">
                <a:solidFill>
                  <a:srgbClr val="B5CEA8"/>
                </a:solidFill>
                <a:latin typeface="Droid Sans Mono"/>
              </a:rPr>
              <a:t> (-4.5805),</a:t>
            </a:r>
            <a:r>
              <a:rPr lang="en-US" sz="1100" dirty="0">
                <a:solidFill>
                  <a:srgbClr val="4EC9B0"/>
                </a:solidFill>
                <a:latin typeface="Droid Sans Mono"/>
              </a:rPr>
              <a:t> (-1.3915),</a:t>
            </a:r>
            <a:r>
              <a:rPr lang="en-US" sz="1100" b="1" dirty="0">
                <a:solidFill>
                  <a:srgbClr val="569CD6"/>
                </a:solidFill>
                <a:latin typeface="Droid Sans Mono"/>
              </a:rPr>
              <a:t> (2.3858),</a:t>
            </a:r>
            <a:r>
              <a:rPr lang="en-US" sz="1100" dirty="0">
                <a:solidFill>
                  <a:srgbClr val="F44747"/>
                </a:solidFill>
                <a:latin typeface="Droid Sans Mono"/>
              </a:rPr>
              <a:t> (-2.8343),</a:t>
            </a:r>
            <a:r>
              <a:rPr lang="en-US" sz="1100" dirty="0">
                <a:solidFill>
                  <a:srgbClr val="D4D4D4"/>
                </a:solidFill>
                <a:latin typeface="Droid Sans Mono"/>
              </a:rPr>
              <a:t> (-2.1369),</a:t>
            </a:r>
            <a:r>
              <a:rPr lang="en-US" sz="1100" dirty="0">
                <a:solidFill>
                  <a:srgbClr val="569CD6"/>
                </a:solidFill>
                <a:latin typeface="Droid Sans Mono"/>
              </a:rPr>
              <a:t> (-0.1088),</a:t>
            </a:r>
            <a:r>
              <a:rPr lang="en-US" sz="1100" dirty="0">
                <a:solidFill>
                  <a:srgbClr val="DCDCAA"/>
                </a:solidFill>
                <a:latin typeface="Droid Sans Mono"/>
              </a:rPr>
              <a:t> (3.0399),</a:t>
            </a:r>
            <a:r>
              <a:rPr lang="en-US" sz="1100" dirty="0">
                <a:solidFill>
                  <a:srgbClr val="6A9955"/>
                </a:solidFill>
                <a:latin typeface="Droid Sans Mono"/>
              </a:rPr>
              <a:t> (-1.2479),</a:t>
            </a:r>
            <a:r>
              <a:rPr lang="en-US" sz="1100" dirty="0">
                <a:solidFill>
                  <a:srgbClr val="CE9178"/>
                </a:solidFill>
                <a:latin typeface="Droid Sans Mono"/>
              </a:rPr>
              <a:t> (-3.0022),</a:t>
            </a:r>
            <a:r>
              <a:rPr lang="en-US" sz="1100" dirty="0">
                <a:solidFill>
                  <a:srgbClr val="9CDCFE"/>
                </a:solidFill>
                <a:latin typeface="Droid Sans Mono"/>
              </a:rPr>
              <a:t> (2.2352),</a:t>
            </a:r>
            <a:r>
              <a:rPr lang="en-US" sz="1100" dirty="0">
                <a:solidFill>
                  <a:srgbClr val="B5CEA8"/>
                </a:solidFill>
                <a:latin typeface="Droid Sans Mono"/>
              </a:rPr>
              <a:t> (0.0875),</a:t>
            </a:r>
            <a:r>
              <a:rPr lang="en-US" sz="1100" dirty="0">
                <a:solidFill>
                  <a:srgbClr val="4EC9B0"/>
                </a:solidFill>
                <a:latin typeface="Droid Sans Mono"/>
              </a:rPr>
              <a:t> (1.2356)</a:t>
            </a:r>
          </a:p>
          <a:p>
            <a:pPr algn="just"/>
            <a:endParaRPr lang="en-US" sz="1100" dirty="0">
              <a:solidFill>
                <a:srgbClr val="D4D4D4"/>
              </a:solidFill>
              <a:latin typeface="Droid Sans Mono"/>
            </a:endParaRPr>
          </a:p>
        </p:txBody>
      </p:sp>
      <p:sp>
        <p:nvSpPr>
          <p:cNvPr id="15" name="Google Shape;97;p15">
            <a:extLst>
              <a:ext uri="{FF2B5EF4-FFF2-40B4-BE49-F238E27FC236}">
                <a16:creationId xmlns:a16="http://schemas.microsoft.com/office/drawing/2014/main" id="{C6A84E42-87B2-B61C-9A39-BE24F1109A57}"/>
              </a:ext>
            </a:extLst>
          </p:cNvPr>
          <p:cNvSpPr txBox="1">
            <a:spLocks/>
          </p:cNvSpPr>
          <p:nvPr/>
        </p:nvSpPr>
        <p:spPr>
          <a:xfrm>
            <a:off x="532249" y="19329"/>
            <a:ext cx="7242726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en-GB" dirty="0">
                <a:solidFill>
                  <a:schemeClr val="tx1"/>
                </a:solidFill>
              </a:rPr>
              <a:t>BERT</a:t>
            </a:r>
            <a:r>
              <a:rPr lang="en-GB" sz="3600" b="0" dirty="0">
                <a:solidFill>
                  <a:schemeClr val="tx1"/>
                </a:solidFill>
              </a:rPr>
              <a:t> \\ Inputs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07267F-7950-67CD-E74D-686ACE23E47C}"/>
              </a:ext>
            </a:extLst>
          </p:cNvPr>
          <p:cNvSpPr txBox="1"/>
          <p:nvPr/>
        </p:nvSpPr>
        <p:spPr>
          <a:xfrm>
            <a:off x="6577086" y="948415"/>
            <a:ext cx="1219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GB">
              <a:cs typeface="Calibri"/>
            </a:endParaRPr>
          </a:p>
        </p:txBody>
      </p:sp>
      <p:sp>
        <p:nvSpPr>
          <p:cNvPr id="3" name="Google Shape;97;p15">
            <a:extLst>
              <a:ext uri="{FF2B5EF4-FFF2-40B4-BE49-F238E27FC236}">
                <a16:creationId xmlns:a16="http://schemas.microsoft.com/office/drawing/2014/main" id="{B00E33FD-9741-DFE4-AFA5-BB9EFC5882C9}"/>
              </a:ext>
            </a:extLst>
          </p:cNvPr>
          <p:cNvSpPr txBox="1">
            <a:spLocks/>
          </p:cNvSpPr>
          <p:nvPr/>
        </p:nvSpPr>
        <p:spPr>
          <a:xfrm>
            <a:off x="5194543" y="5771772"/>
            <a:ext cx="1796323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en-GB" dirty="0">
                <a:solidFill>
                  <a:schemeClr val="tx1"/>
                </a:solidFill>
              </a:rPr>
              <a:t>= Dog</a:t>
            </a:r>
          </a:p>
        </p:txBody>
      </p:sp>
    </p:spTree>
    <p:extLst>
      <p:ext uri="{BB962C8B-B14F-4D97-AF65-F5344CB8AC3E}">
        <p14:creationId xmlns:p14="http://schemas.microsoft.com/office/powerpoint/2010/main" val="1498670522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97;p15">
            <a:extLst>
              <a:ext uri="{FF2B5EF4-FFF2-40B4-BE49-F238E27FC236}">
                <a16:creationId xmlns:a16="http://schemas.microsoft.com/office/drawing/2014/main" id="{C6A84E42-87B2-B61C-9A39-BE24F1109A57}"/>
              </a:ext>
            </a:extLst>
          </p:cNvPr>
          <p:cNvSpPr txBox="1">
            <a:spLocks/>
          </p:cNvSpPr>
          <p:nvPr/>
        </p:nvSpPr>
        <p:spPr>
          <a:xfrm>
            <a:off x="532249" y="19329"/>
            <a:ext cx="7242726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en-GB" dirty="0">
                <a:solidFill>
                  <a:schemeClr val="tx1"/>
                </a:solidFill>
              </a:rPr>
              <a:t>BERT</a:t>
            </a:r>
            <a:r>
              <a:rPr lang="en-GB" sz="3600" b="0" dirty="0">
                <a:solidFill>
                  <a:schemeClr val="tx1"/>
                </a:solidFill>
              </a:rPr>
              <a:t> \\ Neural Network</a:t>
            </a:r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3" name="Picture 2" descr="A picture containing text, electronics, calculator&#10;&#10;Description automatically generated">
            <a:extLst>
              <a:ext uri="{FF2B5EF4-FFF2-40B4-BE49-F238E27FC236}">
                <a16:creationId xmlns:a16="http://schemas.microsoft.com/office/drawing/2014/main" id="{61025675-792D-509D-FB48-3343E09A5A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207" t="11185" r="25840" b="11867"/>
          <a:stretch/>
        </p:blipFill>
        <p:spPr>
          <a:xfrm>
            <a:off x="7516856" y="1880338"/>
            <a:ext cx="3540038" cy="4408614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7003DD30-B449-5831-35CF-5B83C16ABA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7070" y="1538287"/>
            <a:ext cx="3648075" cy="452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312310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97;p15">
            <a:extLst>
              <a:ext uri="{FF2B5EF4-FFF2-40B4-BE49-F238E27FC236}">
                <a16:creationId xmlns:a16="http://schemas.microsoft.com/office/drawing/2014/main" id="{C6A84E42-87B2-B61C-9A39-BE24F1109A57}"/>
              </a:ext>
            </a:extLst>
          </p:cNvPr>
          <p:cNvSpPr txBox="1">
            <a:spLocks/>
          </p:cNvSpPr>
          <p:nvPr/>
        </p:nvSpPr>
        <p:spPr>
          <a:xfrm>
            <a:off x="532249" y="19329"/>
            <a:ext cx="7242726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en-GB" dirty="0">
                <a:solidFill>
                  <a:schemeClr val="tx1"/>
                </a:solidFill>
              </a:rPr>
              <a:t>BERT</a:t>
            </a:r>
            <a:r>
              <a:rPr lang="en-GB" sz="4400" b="0" dirty="0">
                <a:solidFill>
                  <a:schemeClr val="tx1"/>
                </a:solidFill>
              </a:rPr>
              <a:t> \\ Neural Network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BB448FF-ED0F-1A1A-D35C-1F4440CFCAFB}"/>
              </a:ext>
            </a:extLst>
          </p:cNvPr>
          <p:cNvSpPr/>
          <p:nvPr/>
        </p:nvSpPr>
        <p:spPr>
          <a:xfrm>
            <a:off x="395891" y="1210280"/>
            <a:ext cx="2984138" cy="564880"/>
          </a:xfrm>
          <a:prstGeom prst="rect">
            <a:avLst/>
          </a:prstGeom>
          <a:solidFill>
            <a:srgbClr val="E5EBF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>
              <a:solidFill>
                <a:schemeClr val="tx1"/>
              </a:solidFill>
            </a:endParaRPr>
          </a:p>
          <a:p>
            <a:pPr algn="ctr"/>
            <a:r>
              <a:rPr lang="en-GB" sz="1600" b="1" dirty="0">
                <a:solidFill>
                  <a:schemeClr val="tx1"/>
                </a:solidFill>
              </a:rPr>
              <a:t>Dog</a:t>
            </a:r>
          </a:p>
          <a:p>
            <a:pPr algn="ctr"/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sz="1600" dirty="0">
                <a:solidFill>
                  <a:schemeClr val="tx1"/>
                </a:solidFill>
              </a:rPr>
              <a:t>[0.42, 0.84, 0.12, 0.81, (…)]</a:t>
            </a:r>
          </a:p>
          <a:p>
            <a:pPr algn="ctr"/>
            <a:endParaRPr lang="en-GB" sz="2000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6439E62-DE29-7391-64D0-69E29FA6FBC8}"/>
              </a:ext>
            </a:extLst>
          </p:cNvPr>
          <p:cNvSpPr/>
          <p:nvPr/>
        </p:nvSpPr>
        <p:spPr>
          <a:xfrm>
            <a:off x="395891" y="1982374"/>
            <a:ext cx="2984138" cy="564880"/>
          </a:xfrm>
          <a:prstGeom prst="rect">
            <a:avLst/>
          </a:prstGeom>
          <a:solidFill>
            <a:srgbClr val="E5EBF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>
              <a:solidFill>
                <a:schemeClr val="tx1"/>
              </a:solidFill>
            </a:endParaRPr>
          </a:p>
          <a:p>
            <a:pPr algn="ctr"/>
            <a:r>
              <a:rPr lang="en-GB" sz="1600" b="1" dirty="0">
                <a:solidFill>
                  <a:schemeClr val="tx1"/>
                </a:solidFill>
              </a:rPr>
              <a:t>appears</a:t>
            </a:r>
          </a:p>
          <a:p>
            <a:pPr algn="ctr"/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sz="1600" dirty="0">
                <a:solidFill>
                  <a:schemeClr val="tx1"/>
                </a:solidFill>
              </a:rPr>
              <a:t>[0.42, 0.84, -0.57, 0.81, (…)]</a:t>
            </a:r>
          </a:p>
          <a:p>
            <a:pPr algn="ctr"/>
            <a:endParaRPr lang="en-GB" sz="2000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C8F2464-56FB-7E55-8322-3458DE71E2E8}"/>
              </a:ext>
            </a:extLst>
          </p:cNvPr>
          <p:cNvSpPr/>
          <p:nvPr/>
        </p:nvSpPr>
        <p:spPr>
          <a:xfrm>
            <a:off x="395891" y="2770511"/>
            <a:ext cx="2984138" cy="564880"/>
          </a:xfrm>
          <a:prstGeom prst="rect">
            <a:avLst/>
          </a:prstGeom>
          <a:solidFill>
            <a:srgbClr val="E5EBF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GB" sz="1600" dirty="0">
              <a:solidFill>
                <a:schemeClr val="tx1"/>
              </a:solidFill>
            </a:endParaRPr>
          </a:p>
          <a:p>
            <a:pPr algn="ctr"/>
            <a:r>
              <a:rPr lang="en-GB" sz="1600" b="1" dirty="0">
                <a:solidFill>
                  <a:schemeClr val="tx1"/>
                </a:solidFill>
              </a:rPr>
              <a:t>sick</a:t>
            </a:r>
            <a:endParaRPr lang="en-GB" dirty="0">
              <a:solidFill>
                <a:schemeClr val="tx1"/>
              </a:solidFill>
            </a:endParaRPr>
          </a:p>
          <a:p>
            <a:pPr algn="ctr"/>
            <a:r>
              <a:rPr lang="en-GB" sz="1600" dirty="0">
                <a:solidFill>
                  <a:schemeClr val="tx1"/>
                </a:solidFill>
                <a:ea typeface="+mn-lt"/>
                <a:cs typeface="+mn-lt"/>
              </a:rPr>
              <a:t> [0.42, -0.14, 0.15, 0.81</a:t>
            </a:r>
            <a:r>
              <a:rPr lang="en-GB" sz="1600" dirty="0">
                <a:solidFill>
                  <a:schemeClr val="tx1"/>
                </a:solidFill>
              </a:rPr>
              <a:t>, (…)</a:t>
            </a:r>
            <a:r>
              <a:rPr lang="en-GB" sz="1600" dirty="0">
                <a:solidFill>
                  <a:schemeClr val="tx1"/>
                </a:solidFill>
                <a:ea typeface="+mn-lt"/>
                <a:cs typeface="+mn-lt"/>
              </a:rPr>
              <a:t>]</a:t>
            </a:r>
          </a:p>
          <a:p>
            <a:pPr algn="ctr"/>
            <a:endParaRPr lang="en-GB" sz="2000" dirty="0">
              <a:solidFill>
                <a:schemeClr val="tx1"/>
              </a:solidFill>
              <a:cs typeface="Calibri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5517141-C6CC-4893-2BDD-EB5ACF163228}"/>
              </a:ext>
            </a:extLst>
          </p:cNvPr>
          <p:cNvSpPr/>
          <p:nvPr/>
        </p:nvSpPr>
        <p:spPr>
          <a:xfrm>
            <a:off x="395891" y="3514951"/>
            <a:ext cx="2984138" cy="564880"/>
          </a:xfrm>
          <a:prstGeom prst="rect">
            <a:avLst/>
          </a:prstGeom>
          <a:solidFill>
            <a:srgbClr val="E5EBF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GB" sz="1600" dirty="0">
              <a:solidFill>
                <a:schemeClr val="tx1"/>
              </a:solidFill>
            </a:endParaRPr>
          </a:p>
          <a:p>
            <a:pPr algn="ctr"/>
            <a:r>
              <a:rPr lang="en-GB" sz="1600" b="1" dirty="0">
                <a:solidFill>
                  <a:schemeClr val="tx1"/>
                </a:solidFill>
              </a:rPr>
              <a:t>because</a:t>
            </a:r>
            <a:endParaRPr lang="en-GB" sz="1600" b="1" dirty="0">
              <a:solidFill>
                <a:schemeClr val="tx1"/>
              </a:solidFill>
              <a:cs typeface="Calibri"/>
            </a:endParaRPr>
          </a:p>
          <a:p>
            <a:pPr algn="ctr"/>
            <a:r>
              <a:rPr lang="en-GB" dirty="0">
                <a:solidFill>
                  <a:schemeClr val="tx1"/>
                </a:solidFill>
              </a:rPr>
              <a:t> </a:t>
            </a:r>
            <a:r>
              <a:rPr lang="en-GB" sz="1600" dirty="0">
                <a:solidFill>
                  <a:schemeClr val="tx1"/>
                </a:solidFill>
              </a:rPr>
              <a:t>[0.42, 0.46, 0.12, -0.99, (…)]</a:t>
            </a:r>
            <a:endParaRPr lang="en-GB" sz="1600" dirty="0">
              <a:solidFill>
                <a:schemeClr val="tx1"/>
              </a:solidFill>
              <a:cs typeface="Calibri"/>
            </a:endParaRPr>
          </a:p>
          <a:p>
            <a:pPr algn="ctr"/>
            <a:endParaRPr lang="en-GB" sz="2000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1C1884D-8C49-17B9-3127-FD4AEBA016D0}"/>
              </a:ext>
            </a:extLst>
          </p:cNvPr>
          <p:cNvSpPr/>
          <p:nvPr/>
        </p:nvSpPr>
        <p:spPr>
          <a:xfrm>
            <a:off x="395891" y="4267412"/>
            <a:ext cx="2984138" cy="564880"/>
          </a:xfrm>
          <a:prstGeom prst="rect">
            <a:avLst/>
          </a:prstGeom>
          <a:solidFill>
            <a:srgbClr val="E5EBF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GB" sz="1600" dirty="0">
              <a:solidFill>
                <a:schemeClr val="tx1"/>
              </a:solidFill>
            </a:endParaRPr>
          </a:p>
          <a:p>
            <a:pPr algn="ctr"/>
            <a:r>
              <a:rPr lang="en-GB" sz="1600" b="1" dirty="0">
                <a:solidFill>
                  <a:schemeClr val="tx1"/>
                </a:solidFill>
              </a:rPr>
              <a:t>not</a:t>
            </a:r>
            <a:endParaRPr lang="en-GB" sz="1600" b="1" dirty="0">
              <a:solidFill>
                <a:schemeClr val="tx1"/>
              </a:solidFill>
              <a:cs typeface="Calibri"/>
            </a:endParaRPr>
          </a:p>
          <a:p>
            <a:pPr algn="ctr"/>
            <a:r>
              <a:rPr lang="en-GB" dirty="0">
                <a:solidFill>
                  <a:schemeClr val="tx1"/>
                </a:solidFill>
              </a:rPr>
              <a:t> </a:t>
            </a:r>
            <a:r>
              <a:rPr lang="en-GB" sz="1600" dirty="0">
                <a:solidFill>
                  <a:schemeClr val="tx1"/>
                </a:solidFill>
              </a:rPr>
              <a:t>[0.42, 0.84, 0.-66, 0.76, (…)]</a:t>
            </a:r>
            <a:endParaRPr lang="en-GB" sz="1600" dirty="0">
              <a:solidFill>
                <a:schemeClr val="tx1"/>
              </a:solidFill>
              <a:cs typeface="Calibri"/>
            </a:endParaRPr>
          </a:p>
          <a:p>
            <a:pPr algn="ctr"/>
            <a:endParaRPr lang="en-GB" sz="2000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19FA853-D5A4-D142-83DB-44F21265F59E}"/>
              </a:ext>
            </a:extLst>
          </p:cNvPr>
          <p:cNvSpPr/>
          <p:nvPr/>
        </p:nvSpPr>
        <p:spPr>
          <a:xfrm>
            <a:off x="395891" y="5059675"/>
            <a:ext cx="2984138" cy="564880"/>
          </a:xfrm>
          <a:prstGeom prst="rect">
            <a:avLst/>
          </a:prstGeom>
          <a:solidFill>
            <a:srgbClr val="E5EBF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GB" sz="1600" dirty="0">
              <a:solidFill>
                <a:schemeClr val="tx1"/>
              </a:solidFill>
            </a:endParaRPr>
          </a:p>
          <a:p>
            <a:pPr algn="ctr"/>
            <a:r>
              <a:rPr lang="en-GB" sz="1600" b="1" dirty="0">
                <a:solidFill>
                  <a:schemeClr val="tx1"/>
                </a:solidFill>
              </a:rPr>
              <a:t>eating</a:t>
            </a:r>
            <a:endParaRPr lang="en-GB" sz="1600" b="1" dirty="0">
              <a:solidFill>
                <a:schemeClr val="tx1"/>
              </a:solidFill>
              <a:cs typeface="Calibri"/>
            </a:endParaRPr>
          </a:p>
          <a:p>
            <a:pPr algn="ctr"/>
            <a:r>
              <a:rPr lang="en-GB" dirty="0">
                <a:solidFill>
                  <a:schemeClr val="tx1"/>
                </a:solidFill>
              </a:rPr>
              <a:t> </a:t>
            </a:r>
            <a:r>
              <a:rPr lang="en-GB" sz="1600" dirty="0">
                <a:solidFill>
                  <a:schemeClr val="tx1"/>
                </a:solidFill>
              </a:rPr>
              <a:t>[0.49, 0.24, 0.12, 0.21, (…)]</a:t>
            </a:r>
            <a:endParaRPr lang="en-GB" sz="1600" dirty="0">
              <a:solidFill>
                <a:schemeClr val="tx1"/>
              </a:solidFill>
              <a:cs typeface="Calibri"/>
            </a:endParaRPr>
          </a:p>
          <a:p>
            <a:pPr algn="ctr"/>
            <a:endParaRPr lang="en-GB" sz="2000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536E8C6-4B11-A29C-EDF7-EC288A3151FD}"/>
              </a:ext>
            </a:extLst>
          </p:cNvPr>
          <p:cNvSpPr/>
          <p:nvPr/>
        </p:nvSpPr>
        <p:spPr>
          <a:xfrm>
            <a:off x="0" y="6574702"/>
            <a:ext cx="12192000" cy="964712"/>
          </a:xfrm>
          <a:prstGeom prst="rect">
            <a:avLst/>
          </a:prstGeom>
          <a:solidFill>
            <a:srgbClr val="E5EBF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 b="1">
              <a:solidFill>
                <a:schemeClr val="tx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A3A61B8-92BA-1AE3-8B67-0601802A165F}"/>
              </a:ext>
            </a:extLst>
          </p:cNvPr>
          <p:cNvSpPr/>
          <p:nvPr/>
        </p:nvSpPr>
        <p:spPr>
          <a:xfrm>
            <a:off x="395890" y="5794447"/>
            <a:ext cx="2984138" cy="564880"/>
          </a:xfrm>
          <a:prstGeom prst="rect">
            <a:avLst/>
          </a:prstGeom>
          <a:solidFill>
            <a:srgbClr val="E5EBF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 sz="1600" b="1">
                <a:solidFill>
                  <a:schemeClr val="tx1"/>
                </a:solidFill>
                <a:cs typeface="Calibri"/>
              </a:rPr>
              <a:t>Dead</a:t>
            </a:r>
            <a:endParaRPr lang="en-GB" sz="1600">
              <a:solidFill>
                <a:schemeClr val="tx1"/>
              </a:solidFill>
              <a:cs typeface="Calibri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8169AB0-5509-6EEE-A416-C417A801E4C9}"/>
              </a:ext>
            </a:extLst>
          </p:cNvPr>
          <p:cNvSpPr/>
          <p:nvPr/>
        </p:nvSpPr>
        <p:spPr>
          <a:xfrm>
            <a:off x="10338128" y="4549852"/>
            <a:ext cx="1091170" cy="58092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 sz="1600" b="1" dirty="0">
                <a:solidFill>
                  <a:schemeClr val="tx1"/>
                </a:solidFill>
                <a:cs typeface="Calibri"/>
              </a:rPr>
              <a:t>Alive</a:t>
            </a:r>
          </a:p>
          <a:p>
            <a:pPr algn="ctr"/>
            <a:r>
              <a:rPr lang="en-GB" sz="1600" b="1" dirty="0">
                <a:solidFill>
                  <a:schemeClr val="tx1"/>
                </a:solidFill>
                <a:cs typeface="Calibri"/>
              </a:rPr>
              <a:t>62%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7F4A31F-75BE-C026-EEEC-C8C9753F5C84}"/>
              </a:ext>
            </a:extLst>
          </p:cNvPr>
          <p:cNvSpPr/>
          <p:nvPr/>
        </p:nvSpPr>
        <p:spPr>
          <a:xfrm>
            <a:off x="10250211" y="3331377"/>
            <a:ext cx="1252139" cy="580922"/>
          </a:xfrm>
          <a:prstGeom prst="rect">
            <a:avLst/>
          </a:prstGeom>
          <a:solidFill>
            <a:srgbClr val="E5EBF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 sz="1600" b="1" dirty="0">
                <a:solidFill>
                  <a:schemeClr val="tx1"/>
                </a:solidFill>
                <a:cs typeface="Calibri"/>
              </a:rPr>
              <a:t>Probability Generator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DD361AE-7C7D-09A9-98FD-DDED4159700A}"/>
              </a:ext>
            </a:extLst>
          </p:cNvPr>
          <p:cNvCxnSpPr>
            <a:cxnSpLocks/>
          </p:cNvCxnSpPr>
          <p:nvPr/>
        </p:nvCxnSpPr>
        <p:spPr>
          <a:xfrm>
            <a:off x="9389097" y="3514951"/>
            <a:ext cx="77046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1D4AF8B6-F785-29C1-AB35-74760C723392}"/>
              </a:ext>
            </a:extLst>
          </p:cNvPr>
          <p:cNvSpPr/>
          <p:nvPr/>
        </p:nvSpPr>
        <p:spPr>
          <a:xfrm>
            <a:off x="7466979" y="5696231"/>
            <a:ext cx="1805043" cy="564880"/>
          </a:xfrm>
          <a:prstGeom prst="rect">
            <a:avLst/>
          </a:prstGeom>
          <a:solidFill>
            <a:srgbClr val="E5EBF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  <a:ea typeface="+mn-lt"/>
                <a:cs typeface="+mn-lt"/>
              </a:rPr>
              <a:t> [0.12, 0.44, 0.62,  -0.29 (...)]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75E69A4-D9F7-3E42-DFAD-675418601101}"/>
              </a:ext>
            </a:extLst>
          </p:cNvPr>
          <p:cNvCxnSpPr>
            <a:cxnSpLocks/>
          </p:cNvCxnSpPr>
          <p:nvPr/>
        </p:nvCxnSpPr>
        <p:spPr>
          <a:xfrm>
            <a:off x="10883713" y="4079831"/>
            <a:ext cx="0" cy="37398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30EA0DE-36C1-1418-2BE9-164218A4308F}"/>
              </a:ext>
            </a:extLst>
          </p:cNvPr>
          <p:cNvCxnSpPr>
            <a:cxnSpLocks/>
          </p:cNvCxnSpPr>
          <p:nvPr/>
        </p:nvCxnSpPr>
        <p:spPr>
          <a:xfrm>
            <a:off x="3527339" y="6082047"/>
            <a:ext cx="3729803" cy="938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A9B4A07-49D8-A38E-B441-B35A10D3D977}"/>
              </a:ext>
            </a:extLst>
          </p:cNvPr>
          <p:cNvCxnSpPr>
            <a:cxnSpLocks/>
          </p:cNvCxnSpPr>
          <p:nvPr/>
        </p:nvCxnSpPr>
        <p:spPr>
          <a:xfrm flipV="1">
            <a:off x="8349774" y="5222449"/>
            <a:ext cx="0" cy="37810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2EFEC7F-4454-A417-22CE-39C746641998}"/>
              </a:ext>
            </a:extLst>
          </p:cNvPr>
          <p:cNvCxnSpPr>
            <a:cxnSpLocks/>
            <a:stCxn id="17" idx="2"/>
          </p:cNvCxnSpPr>
          <p:nvPr/>
        </p:nvCxnSpPr>
        <p:spPr>
          <a:xfrm>
            <a:off x="8369502" y="3789000"/>
            <a:ext cx="0" cy="66481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5" descr="Diagram&#10;&#10;Description automatically generated">
            <a:extLst>
              <a:ext uri="{FF2B5EF4-FFF2-40B4-BE49-F238E27FC236}">
                <a16:creationId xmlns:a16="http://schemas.microsoft.com/office/drawing/2014/main" id="{BBEF1000-9F45-6DA5-A1F5-710C2E641E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344" t="14059" r="47308" b="16287"/>
          <a:stretch/>
        </p:blipFill>
        <p:spPr>
          <a:xfrm>
            <a:off x="3589866" y="1767790"/>
            <a:ext cx="3667276" cy="3636645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60E9D628-0F8E-E2E0-0A3F-8EDF038EB5E0}"/>
              </a:ext>
            </a:extLst>
          </p:cNvPr>
          <p:cNvSpPr/>
          <p:nvPr/>
        </p:nvSpPr>
        <p:spPr>
          <a:xfrm>
            <a:off x="7466980" y="3224120"/>
            <a:ext cx="1805043" cy="564880"/>
          </a:xfrm>
          <a:prstGeom prst="rect">
            <a:avLst/>
          </a:prstGeom>
          <a:solidFill>
            <a:srgbClr val="E5EBF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  <a:ea typeface="+mn-lt"/>
                <a:cs typeface="+mn-lt"/>
              </a:rPr>
              <a:t> [-0.02, 0.11, 0.12,  -0.99 (...)]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56BA966-735F-61C2-1882-4C56D608389C}"/>
              </a:ext>
            </a:extLst>
          </p:cNvPr>
          <p:cNvSpPr/>
          <p:nvPr/>
        </p:nvSpPr>
        <p:spPr>
          <a:xfrm>
            <a:off x="7466980" y="4549852"/>
            <a:ext cx="1805043" cy="564880"/>
          </a:xfrm>
          <a:prstGeom prst="rect">
            <a:avLst/>
          </a:prstGeom>
          <a:solidFill>
            <a:srgbClr val="E5EBF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  <a:ea typeface="+mn-lt"/>
                <a:cs typeface="+mn-lt"/>
              </a:rPr>
              <a:t>Loss Function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D6049C2-FAF8-4038-0366-3B23ABCDC6CA}"/>
              </a:ext>
            </a:extLst>
          </p:cNvPr>
          <p:cNvSpPr/>
          <p:nvPr/>
        </p:nvSpPr>
        <p:spPr>
          <a:xfrm>
            <a:off x="5201558" y="4549852"/>
            <a:ext cx="1805043" cy="564880"/>
          </a:xfrm>
          <a:prstGeom prst="rect">
            <a:avLst/>
          </a:prstGeom>
          <a:solidFill>
            <a:srgbClr val="E5EBF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  <a:ea typeface="+mn-lt"/>
                <a:cs typeface="+mn-lt"/>
              </a:rPr>
              <a:t>Updated</a:t>
            </a:r>
          </a:p>
          <a:p>
            <a:pPr algn="ctr"/>
            <a:r>
              <a:rPr lang="en-GB" sz="1600" dirty="0">
                <a:solidFill>
                  <a:schemeClr val="tx1"/>
                </a:solidFill>
                <a:ea typeface="+mn-lt"/>
                <a:cs typeface="+mn-lt"/>
              </a:rPr>
              <a:t>Weights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A09D9833-63A7-F606-6632-8AE988FB6BD7}"/>
              </a:ext>
            </a:extLst>
          </p:cNvPr>
          <p:cNvCxnSpPr>
            <a:cxnSpLocks/>
          </p:cNvCxnSpPr>
          <p:nvPr/>
        </p:nvCxnSpPr>
        <p:spPr>
          <a:xfrm flipH="1">
            <a:off x="7033384" y="4832292"/>
            <a:ext cx="374588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7962767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2537</TotalTime>
  <Words>3146</Words>
  <Application>Microsoft Macintosh PowerPoint</Application>
  <PresentationFormat>Widescreen</PresentationFormat>
  <Paragraphs>224</Paragraphs>
  <Slides>19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7" baseType="lpstr">
      <vt:lpstr>Arial</vt:lpstr>
      <vt:lpstr>Calibri</vt:lpstr>
      <vt:lpstr>Calibri Light</vt:lpstr>
      <vt:lpstr>Droid Sans Mono</vt:lpstr>
      <vt:lpstr>Museo Slab 700</vt:lpstr>
      <vt:lpstr>Roboto Slab</vt:lpstr>
      <vt:lpstr>Source Sans Pro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Sean Farrell</dc:creator>
  <cp:lastModifiedBy>Sean Farrell</cp:lastModifiedBy>
  <cp:revision>3</cp:revision>
  <dcterms:created xsi:type="dcterms:W3CDTF">2022-07-17T17:13:38Z</dcterms:created>
  <dcterms:modified xsi:type="dcterms:W3CDTF">2025-10-30T10:24:32Z</dcterms:modified>
</cp:coreProperties>
</file>